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1" r:id="rId3"/>
    <p:sldId id="260" r:id="rId4"/>
    <p:sldId id="257" r:id="rId5"/>
    <p:sldId id="258" r:id="rId6"/>
    <p:sldId id="264" r:id="rId7"/>
    <p:sldId id="259" r:id="rId8"/>
    <p:sldId id="262" r:id="rId9"/>
    <p:sldId id="263" r:id="rId10"/>
    <p:sldId id="265" r:id="rId11"/>
    <p:sldId id="266" r:id="rId12"/>
    <p:sldId id="267" r:id="rId13"/>
    <p:sldId id="268" r:id="rId14"/>
    <p:sldId id="269" r:id="rId15"/>
    <p:sldId id="272" r:id="rId16"/>
    <p:sldId id="271" r:id="rId17"/>
    <p:sldId id="273" r:id="rId18"/>
    <p:sldId id="275" r:id="rId19"/>
    <p:sldId id="276" r:id="rId20"/>
    <p:sldId id="274" r:id="rId21"/>
    <p:sldId id="277" r:id="rId22"/>
    <p:sldId id="278"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0D6BFE-F9BC-462C-8AA4-EE7AC7C7B376}" v="35" dt="2022-04-09T16:20:32.9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3" autoAdjust="0"/>
    <p:restoredTop sz="94660"/>
  </p:normalViewPr>
  <p:slideViewPr>
    <p:cSldViewPr snapToGrid="0">
      <p:cViewPr varScale="1">
        <p:scale>
          <a:sx n="104" d="100"/>
          <a:sy n="104" d="100"/>
        </p:scale>
        <p:origin x="138" y="3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HAMMAD GHAZALI BIN RAMLY" userId="2e8802a7-2b1b-49e3-a58e-345cefdd49bd" providerId="ADAL" clId="{920D6BFE-F9BC-462C-8AA4-EE7AC7C7B376}"/>
    <pc:docChg chg="undo redo custSel addSld delSld modSld sldOrd">
      <pc:chgData name="MUHAMMAD GHAZALI BIN RAMLY" userId="2e8802a7-2b1b-49e3-a58e-345cefdd49bd" providerId="ADAL" clId="{920D6BFE-F9BC-462C-8AA4-EE7AC7C7B376}" dt="2022-04-09T16:30:05.034" v="984" actId="47"/>
      <pc:docMkLst>
        <pc:docMk/>
      </pc:docMkLst>
      <pc:sldChg chg="addSp delSp modSp mod setBg">
        <pc:chgData name="MUHAMMAD GHAZALI BIN RAMLY" userId="2e8802a7-2b1b-49e3-a58e-345cefdd49bd" providerId="ADAL" clId="{920D6BFE-F9BC-462C-8AA4-EE7AC7C7B376}" dt="2022-04-09T08:10:23.673" v="350" actId="478"/>
        <pc:sldMkLst>
          <pc:docMk/>
          <pc:sldMk cId="1953991005" sldId="259"/>
        </pc:sldMkLst>
        <pc:spChg chg="del mod">
          <ac:chgData name="MUHAMMAD GHAZALI BIN RAMLY" userId="2e8802a7-2b1b-49e3-a58e-345cefdd49bd" providerId="ADAL" clId="{920D6BFE-F9BC-462C-8AA4-EE7AC7C7B376}" dt="2022-04-09T08:09:31.132" v="332" actId="21"/>
          <ac:spMkLst>
            <pc:docMk/>
            <pc:sldMk cId="1953991005" sldId="259"/>
            <ac:spMk id="2" creationId="{FFEFC4D3-4027-42D2-8A3A-21C8CDFA8C05}"/>
          </ac:spMkLst>
        </pc:spChg>
        <pc:spChg chg="add mod">
          <ac:chgData name="MUHAMMAD GHAZALI BIN RAMLY" userId="2e8802a7-2b1b-49e3-a58e-345cefdd49bd" providerId="ADAL" clId="{920D6BFE-F9BC-462C-8AA4-EE7AC7C7B376}" dt="2022-04-09T05:53:31.801" v="89" actId="1076"/>
          <ac:spMkLst>
            <pc:docMk/>
            <pc:sldMk cId="1953991005" sldId="259"/>
            <ac:spMk id="9" creationId="{76B9AF27-2D0C-4768-A2F4-6DA5466AB897}"/>
          </ac:spMkLst>
        </pc:spChg>
        <pc:spChg chg="add mod">
          <ac:chgData name="MUHAMMAD GHAZALI BIN RAMLY" userId="2e8802a7-2b1b-49e3-a58e-345cefdd49bd" providerId="ADAL" clId="{920D6BFE-F9BC-462C-8AA4-EE7AC7C7B376}" dt="2022-04-09T05:54:14.637" v="144" actId="1076"/>
          <ac:spMkLst>
            <pc:docMk/>
            <pc:sldMk cId="1953991005" sldId="259"/>
            <ac:spMk id="11" creationId="{B7CC916B-0B1E-46A6-B536-8AAA589F5B7E}"/>
          </ac:spMkLst>
        </pc:spChg>
        <pc:spChg chg="add mod">
          <ac:chgData name="MUHAMMAD GHAZALI BIN RAMLY" userId="2e8802a7-2b1b-49e3-a58e-345cefdd49bd" providerId="ADAL" clId="{920D6BFE-F9BC-462C-8AA4-EE7AC7C7B376}" dt="2022-04-09T08:03:30.476" v="279" actId="115"/>
          <ac:spMkLst>
            <pc:docMk/>
            <pc:sldMk cId="1953991005" sldId="259"/>
            <ac:spMk id="12" creationId="{84DDD175-A6AC-4BD4-9624-551C22207326}"/>
          </ac:spMkLst>
        </pc:spChg>
        <pc:spChg chg="add del mod">
          <ac:chgData name="MUHAMMAD GHAZALI BIN RAMLY" userId="2e8802a7-2b1b-49e3-a58e-345cefdd49bd" providerId="ADAL" clId="{920D6BFE-F9BC-462C-8AA4-EE7AC7C7B376}" dt="2022-04-09T08:10:23.673" v="350" actId="478"/>
          <ac:spMkLst>
            <pc:docMk/>
            <pc:sldMk cId="1953991005" sldId="259"/>
            <ac:spMk id="16" creationId="{D90F56A2-FF99-4DC5-9B80-EB9CCFF1EE85}"/>
          </ac:spMkLst>
        </pc:spChg>
        <pc:picChg chg="add del mod">
          <ac:chgData name="MUHAMMAD GHAZALI BIN RAMLY" userId="2e8802a7-2b1b-49e3-a58e-345cefdd49bd" providerId="ADAL" clId="{920D6BFE-F9BC-462C-8AA4-EE7AC7C7B376}" dt="2022-04-09T05:48:22.708" v="6" actId="21"/>
          <ac:picMkLst>
            <pc:docMk/>
            <pc:sldMk cId="1953991005" sldId="259"/>
            <ac:picMk id="4" creationId="{FC6AFBBA-E0A0-48BB-9F9E-429B55D48E10}"/>
          </ac:picMkLst>
        </pc:picChg>
        <pc:picChg chg="del mod">
          <ac:chgData name="MUHAMMAD GHAZALI BIN RAMLY" userId="2e8802a7-2b1b-49e3-a58e-345cefdd49bd" providerId="ADAL" clId="{920D6BFE-F9BC-462C-8AA4-EE7AC7C7B376}" dt="2022-04-09T05:52:14.650" v="39" actId="478"/>
          <ac:picMkLst>
            <pc:docMk/>
            <pc:sldMk cId="1953991005" sldId="259"/>
            <ac:picMk id="5" creationId="{D23AFA55-6067-4192-B6EF-7E9415216C2F}"/>
          </ac:picMkLst>
        </pc:picChg>
        <pc:picChg chg="add mod">
          <ac:chgData name="MUHAMMAD GHAZALI BIN RAMLY" userId="2e8802a7-2b1b-49e3-a58e-345cefdd49bd" providerId="ADAL" clId="{920D6BFE-F9BC-462C-8AA4-EE7AC7C7B376}" dt="2022-04-09T05:53:38.589" v="91" actId="1076"/>
          <ac:picMkLst>
            <pc:docMk/>
            <pc:sldMk cId="1953991005" sldId="259"/>
            <ac:picMk id="7" creationId="{91F0EE41-9A62-4920-B732-4FEC0970FC84}"/>
          </ac:picMkLst>
        </pc:picChg>
        <pc:picChg chg="add mod">
          <ac:chgData name="MUHAMMAD GHAZALI BIN RAMLY" userId="2e8802a7-2b1b-49e3-a58e-345cefdd49bd" providerId="ADAL" clId="{920D6BFE-F9BC-462C-8AA4-EE7AC7C7B376}" dt="2022-04-09T05:53:51.133" v="94" actId="1076"/>
          <ac:picMkLst>
            <pc:docMk/>
            <pc:sldMk cId="1953991005" sldId="259"/>
            <ac:picMk id="8" creationId="{7ABE9FF3-FF23-400F-ACA1-53C280308087}"/>
          </ac:picMkLst>
        </pc:picChg>
        <pc:picChg chg="add mod">
          <ac:chgData name="MUHAMMAD GHAZALI BIN RAMLY" userId="2e8802a7-2b1b-49e3-a58e-345cefdd49bd" providerId="ADAL" clId="{920D6BFE-F9BC-462C-8AA4-EE7AC7C7B376}" dt="2022-04-09T05:53:27.043" v="87" actId="1076"/>
          <ac:picMkLst>
            <pc:docMk/>
            <pc:sldMk cId="1953991005" sldId="259"/>
            <ac:picMk id="10" creationId="{1410D086-906A-4058-96B5-9F405A571F24}"/>
          </ac:picMkLst>
        </pc:picChg>
        <pc:picChg chg="add mod">
          <ac:chgData name="MUHAMMAD GHAZALI BIN RAMLY" userId="2e8802a7-2b1b-49e3-a58e-345cefdd49bd" providerId="ADAL" clId="{920D6BFE-F9BC-462C-8AA4-EE7AC7C7B376}" dt="2022-04-09T08:02:53.195" v="260" actId="1076"/>
          <ac:picMkLst>
            <pc:docMk/>
            <pc:sldMk cId="1953991005" sldId="259"/>
            <ac:picMk id="14" creationId="{CBE4D554-B61E-4F5E-86C4-D0C8EE3295DC}"/>
          </ac:picMkLst>
        </pc:picChg>
      </pc:sldChg>
      <pc:sldChg chg="addSp delSp modSp new mod ord setBg">
        <pc:chgData name="MUHAMMAD GHAZALI BIN RAMLY" userId="2e8802a7-2b1b-49e3-a58e-345cefdd49bd" providerId="ADAL" clId="{920D6BFE-F9BC-462C-8AA4-EE7AC7C7B376}" dt="2022-04-09T08:06:09.211" v="283"/>
        <pc:sldMkLst>
          <pc:docMk/>
          <pc:sldMk cId="1606484012" sldId="262"/>
        </pc:sldMkLst>
        <pc:spChg chg="mod">
          <ac:chgData name="MUHAMMAD GHAZALI BIN RAMLY" userId="2e8802a7-2b1b-49e3-a58e-345cefdd49bd" providerId="ADAL" clId="{920D6BFE-F9BC-462C-8AA4-EE7AC7C7B376}" dt="2022-04-09T07:59:29.498" v="241" actId="1076"/>
          <ac:spMkLst>
            <pc:docMk/>
            <pc:sldMk cId="1606484012" sldId="262"/>
            <ac:spMk id="2" creationId="{EEB65D00-EA35-4BCE-98E3-4EB1064345BA}"/>
          </ac:spMkLst>
        </pc:spChg>
        <pc:spChg chg="del">
          <ac:chgData name="MUHAMMAD GHAZALI BIN RAMLY" userId="2e8802a7-2b1b-49e3-a58e-345cefdd49bd" providerId="ADAL" clId="{920D6BFE-F9BC-462C-8AA4-EE7AC7C7B376}" dt="2022-04-09T05:48:27.021" v="7" actId="478"/>
          <ac:spMkLst>
            <pc:docMk/>
            <pc:sldMk cId="1606484012" sldId="262"/>
            <ac:spMk id="3" creationId="{F7608E9C-1B8D-450C-9538-039C856846CA}"/>
          </ac:spMkLst>
        </pc:spChg>
        <pc:spChg chg="add mod">
          <ac:chgData name="MUHAMMAD GHAZALI BIN RAMLY" userId="2e8802a7-2b1b-49e3-a58e-345cefdd49bd" providerId="ADAL" clId="{920D6BFE-F9BC-462C-8AA4-EE7AC7C7B376}" dt="2022-04-09T07:59:29.498" v="241" actId="1076"/>
          <ac:spMkLst>
            <pc:docMk/>
            <pc:sldMk cId="1606484012" sldId="262"/>
            <ac:spMk id="11" creationId="{94A43C25-367B-4AE7-AA0C-A64BD5377B0C}"/>
          </ac:spMkLst>
        </pc:spChg>
        <pc:spChg chg="add mod">
          <ac:chgData name="MUHAMMAD GHAZALI BIN RAMLY" userId="2e8802a7-2b1b-49e3-a58e-345cefdd49bd" providerId="ADAL" clId="{920D6BFE-F9BC-462C-8AA4-EE7AC7C7B376}" dt="2022-04-09T08:03:26.590" v="278" actId="115"/>
          <ac:spMkLst>
            <pc:docMk/>
            <pc:sldMk cId="1606484012" sldId="262"/>
            <ac:spMk id="16" creationId="{DEC5DED5-716B-4477-9199-F638B2B30028}"/>
          </ac:spMkLst>
        </pc:spChg>
        <pc:picChg chg="add del mod">
          <ac:chgData name="MUHAMMAD GHAZALI BIN RAMLY" userId="2e8802a7-2b1b-49e3-a58e-345cefdd49bd" providerId="ADAL" clId="{920D6BFE-F9BC-462C-8AA4-EE7AC7C7B376}" dt="2022-04-09T05:53:13.880" v="81" actId="21"/>
          <ac:picMkLst>
            <pc:docMk/>
            <pc:sldMk cId="1606484012" sldId="262"/>
            <ac:picMk id="4" creationId="{E7E9AB03-87FC-4C48-9255-F5310D3CEA10}"/>
          </ac:picMkLst>
        </pc:picChg>
        <pc:picChg chg="add del mod">
          <ac:chgData name="MUHAMMAD GHAZALI BIN RAMLY" userId="2e8802a7-2b1b-49e3-a58e-345cefdd49bd" providerId="ADAL" clId="{920D6BFE-F9BC-462C-8AA4-EE7AC7C7B376}" dt="2022-04-09T05:52:18.302" v="41" actId="21"/>
          <ac:picMkLst>
            <pc:docMk/>
            <pc:sldMk cId="1606484012" sldId="262"/>
            <ac:picMk id="6" creationId="{E87335CF-08FA-4282-A84A-E4ED1B5291BE}"/>
          </ac:picMkLst>
        </pc:picChg>
        <pc:picChg chg="add mod">
          <ac:chgData name="MUHAMMAD GHAZALI BIN RAMLY" userId="2e8802a7-2b1b-49e3-a58e-345cefdd49bd" providerId="ADAL" clId="{920D6BFE-F9BC-462C-8AA4-EE7AC7C7B376}" dt="2022-04-09T07:59:29.498" v="241" actId="1076"/>
          <ac:picMkLst>
            <pc:docMk/>
            <pc:sldMk cId="1606484012" sldId="262"/>
            <ac:picMk id="8" creationId="{1E12E1F8-AB33-4816-AF8F-A615D5C4854C}"/>
          </ac:picMkLst>
        </pc:picChg>
        <pc:picChg chg="add mod">
          <ac:chgData name="MUHAMMAD GHAZALI BIN RAMLY" userId="2e8802a7-2b1b-49e3-a58e-345cefdd49bd" providerId="ADAL" clId="{920D6BFE-F9BC-462C-8AA4-EE7AC7C7B376}" dt="2022-04-09T07:59:29.498" v="241" actId="1076"/>
          <ac:picMkLst>
            <pc:docMk/>
            <pc:sldMk cId="1606484012" sldId="262"/>
            <ac:picMk id="10" creationId="{983B5CA1-560B-4311-8D81-AECF28318B34}"/>
          </ac:picMkLst>
        </pc:picChg>
        <pc:picChg chg="add mod">
          <ac:chgData name="MUHAMMAD GHAZALI BIN RAMLY" userId="2e8802a7-2b1b-49e3-a58e-345cefdd49bd" providerId="ADAL" clId="{920D6BFE-F9BC-462C-8AA4-EE7AC7C7B376}" dt="2022-04-09T07:59:29.498" v="241" actId="1076"/>
          <ac:picMkLst>
            <pc:docMk/>
            <pc:sldMk cId="1606484012" sldId="262"/>
            <ac:picMk id="13" creationId="{170A4FA4-6C65-4BC6-88A5-331D66081CE2}"/>
          </ac:picMkLst>
        </pc:picChg>
        <pc:picChg chg="add mod">
          <ac:chgData name="MUHAMMAD GHAZALI BIN RAMLY" userId="2e8802a7-2b1b-49e3-a58e-345cefdd49bd" providerId="ADAL" clId="{920D6BFE-F9BC-462C-8AA4-EE7AC7C7B376}" dt="2022-04-09T07:59:29.498" v="241" actId="1076"/>
          <ac:picMkLst>
            <pc:docMk/>
            <pc:sldMk cId="1606484012" sldId="262"/>
            <ac:picMk id="15" creationId="{71C3E6CA-6A60-4F98-9B37-1FE1E47A8873}"/>
          </ac:picMkLst>
        </pc:picChg>
      </pc:sldChg>
      <pc:sldChg chg="addSp delSp modSp new mod">
        <pc:chgData name="MUHAMMAD GHAZALI BIN RAMLY" userId="2e8802a7-2b1b-49e3-a58e-345cefdd49bd" providerId="ADAL" clId="{920D6BFE-F9BC-462C-8AA4-EE7AC7C7B376}" dt="2022-04-09T08:15:29.581" v="421" actId="1076"/>
        <pc:sldMkLst>
          <pc:docMk/>
          <pc:sldMk cId="2866087158" sldId="263"/>
        </pc:sldMkLst>
        <pc:spChg chg="mod">
          <ac:chgData name="MUHAMMAD GHAZALI BIN RAMLY" userId="2e8802a7-2b1b-49e3-a58e-345cefdd49bd" providerId="ADAL" clId="{920D6BFE-F9BC-462C-8AA4-EE7AC7C7B376}" dt="2022-04-09T08:06:47.371" v="315" actId="115"/>
          <ac:spMkLst>
            <pc:docMk/>
            <pc:sldMk cId="2866087158" sldId="263"/>
            <ac:spMk id="2" creationId="{85C35BC4-667A-400F-8EA8-EF3181F48A71}"/>
          </ac:spMkLst>
        </pc:spChg>
        <pc:spChg chg="del">
          <ac:chgData name="MUHAMMAD GHAZALI BIN RAMLY" userId="2e8802a7-2b1b-49e3-a58e-345cefdd49bd" providerId="ADAL" clId="{920D6BFE-F9BC-462C-8AA4-EE7AC7C7B376}" dt="2022-04-09T08:06:12.683" v="284" actId="22"/>
          <ac:spMkLst>
            <pc:docMk/>
            <pc:sldMk cId="2866087158" sldId="263"/>
            <ac:spMk id="3" creationId="{D10CF79C-AA92-48FD-A0D8-1D0674B1DE1A}"/>
          </ac:spMkLst>
        </pc:spChg>
        <pc:spChg chg="add del mod">
          <ac:chgData name="MUHAMMAD GHAZALI BIN RAMLY" userId="2e8802a7-2b1b-49e3-a58e-345cefdd49bd" providerId="ADAL" clId="{920D6BFE-F9BC-462C-8AA4-EE7AC7C7B376}" dt="2022-04-09T08:08:24.989" v="322" actId="22"/>
          <ac:spMkLst>
            <pc:docMk/>
            <pc:sldMk cId="2866087158" sldId="263"/>
            <ac:spMk id="7" creationId="{FAD0F8D9-EEA4-4880-B7D8-A916C9B85328}"/>
          </ac:spMkLst>
        </pc:spChg>
        <pc:picChg chg="add del mod ord">
          <ac:chgData name="MUHAMMAD GHAZALI BIN RAMLY" userId="2e8802a7-2b1b-49e3-a58e-345cefdd49bd" providerId="ADAL" clId="{920D6BFE-F9BC-462C-8AA4-EE7AC7C7B376}" dt="2022-04-09T08:08:23.500" v="321" actId="478"/>
          <ac:picMkLst>
            <pc:docMk/>
            <pc:sldMk cId="2866087158" sldId="263"/>
            <ac:picMk id="5" creationId="{79BEC311-D22B-4155-9D99-A01A825D21D8}"/>
          </ac:picMkLst>
        </pc:picChg>
        <pc:picChg chg="add mod ord">
          <ac:chgData name="MUHAMMAD GHAZALI BIN RAMLY" userId="2e8802a7-2b1b-49e3-a58e-345cefdd49bd" providerId="ADAL" clId="{920D6BFE-F9BC-462C-8AA4-EE7AC7C7B376}" dt="2022-04-09T08:08:36.037" v="325" actId="1076"/>
          <ac:picMkLst>
            <pc:docMk/>
            <pc:sldMk cId="2866087158" sldId="263"/>
            <ac:picMk id="9" creationId="{1354D8F0-ADC1-40DD-83B9-F73C8AA397A9}"/>
          </ac:picMkLst>
        </pc:picChg>
        <pc:picChg chg="add mod">
          <ac:chgData name="MUHAMMAD GHAZALI BIN RAMLY" userId="2e8802a7-2b1b-49e3-a58e-345cefdd49bd" providerId="ADAL" clId="{920D6BFE-F9BC-462C-8AA4-EE7AC7C7B376}" dt="2022-04-09T08:15:26.025" v="420" actId="14100"/>
          <ac:picMkLst>
            <pc:docMk/>
            <pc:sldMk cId="2866087158" sldId="263"/>
            <ac:picMk id="11" creationId="{7D2A0788-5352-4DCC-9C90-78D2E7F6F406}"/>
          </ac:picMkLst>
        </pc:picChg>
        <pc:picChg chg="add mod">
          <ac:chgData name="MUHAMMAD GHAZALI BIN RAMLY" userId="2e8802a7-2b1b-49e3-a58e-345cefdd49bd" providerId="ADAL" clId="{920D6BFE-F9BC-462C-8AA4-EE7AC7C7B376}" dt="2022-04-09T08:15:22.260" v="419" actId="1076"/>
          <ac:picMkLst>
            <pc:docMk/>
            <pc:sldMk cId="2866087158" sldId="263"/>
            <ac:picMk id="13" creationId="{BC0536B8-E3CE-4A03-AD0C-BB789AD3E9A1}"/>
          </ac:picMkLst>
        </pc:picChg>
        <pc:picChg chg="add del mod">
          <ac:chgData name="MUHAMMAD GHAZALI BIN RAMLY" userId="2e8802a7-2b1b-49e3-a58e-345cefdd49bd" providerId="ADAL" clId="{920D6BFE-F9BC-462C-8AA4-EE7AC7C7B376}" dt="2022-04-09T08:14:57.097" v="414" actId="478"/>
          <ac:picMkLst>
            <pc:docMk/>
            <pc:sldMk cId="2866087158" sldId="263"/>
            <ac:picMk id="15" creationId="{4C234BE9-C03F-4C31-BF3A-E5106D095549}"/>
          </ac:picMkLst>
        </pc:picChg>
        <pc:picChg chg="add mod">
          <ac:chgData name="MUHAMMAD GHAZALI BIN RAMLY" userId="2e8802a7-2b1b-49e3-a58e-345cefdd49bd" providerId="ADAL" clId="{920D6BFE-F9BC-462C-8AA4-EE7AC7C7B376}" dt="2022-04-09T08:15:29.581" v="421" actId="1076"/>
          <ac:picMkLst>
            <pc:docMk/>
            <pc:sldMk cId="2866087158" sldId="263"/>
            <ac:picMk id="17" creationId="{1B0BCBDE-884E-4268-BBE8-D4D0915E2936}"/>
          </ac:picMkLst>
        </pc:picChg>
      </pc:sldChg>
      <pc:sldChg chg="addSp delSp modSp new mod ord">
        <pc:chgData name="MUHAMMAD GHAZALI BIN RAMLY" userId="2e8802a7-2b1b-49e3-a58e-345cefdd49bd" providerId="ADAL" clId="{920D6BFE-F9BC-462C-8AA4-EE7AC7C7B376}" dt="2022-04-09T08:10:14.489" v="349" actId="1076"/>
        <pc:sldMkLst>
          <pc:docMk/>
          <pc:sldMk cId="1620844970" sldId="264"/>
        </pc:sldMkLst>
        <pc:spChg chg="del">
          <ac:chgData name="MUHAMMAD GHAZALI BIN RAMLY" userId="2e8802a7-2b1b-49e3-a58e-345cefdd49bd" providerId="ADAL" clId="{920D6BFE-F9BC-462C-8AA4-EE7AC7C7B376}" dt="2022-04-09T08:09:42.294" v="333" actId="478"/>
          <ac:spMkLst>
            <pc:docMk/>
            <pc:sldMk cId="1620844970" sldId="264"/>
            <ac:spMk id="2" creationId="{768AA6AB-84F6-48FE-A123-B49341CC12D8}"/>
          </ac:spMkLst>
        </pc:spChg>
        <pc:spChg chg="del">
          <ac:chgData name="MUHAMMAD GHAZALI BIN RAMLY" userId="2e8802a7-2b1b-49e3-a58e-345cefdd49bd" providerId="ADAL" clId="{920D6BFE-F9BC-462C-8AA4-EE7AC7C7B376}" dt="2022-04-09T08:09:43.809" v="334" actId="478"/>
          <ac:spMkLst>
            <pc:docMk/>
            <pc:sldMk cId="1620844970" sldId="264"/>
            <ac:spMk id="3" creationId="{79D5E054-EAF3-4906-9FC3-87B0FB502D26}"/>
          </ac:spMkLst>
        </pc:spChg>
        <pc:spChg chg="add mod">
          <ac:chgData name="MUHAMMAD GHAZALI BIN RAMLY" userId="2e8802a7-2b1b-49e3-a58e-345cefdd49bd" providerId="ADAL" clId="{920D6BFE-F9BC-462C-8AA4-EE7AC7C7B376}" dt="2022-04-09T08:10:14.489" v="349" actId="1076"/>
          <ac:spMkLst>
            <pc:docMk/>
            <pc:sldMk cId="1620844970" sldId="264"/>
            <ac:spMk id="4" creationId="{5BBCFB0D-01A6-4983-A576-6B7B0145E8A1}"/>
          </ac:spMkLst>
        </pc:spChg>
      </pc:sldChg>
      <pc:sldChg chg="delSp modSp new mod">
        <pc:chgData name="MUHAMMAD GHAZALI BIN RAMLY" userId="2e8802a7-2b1b-49e3-a58e-345cefdd49bd" providerId="ADAL" clId="{920D6BFE-F9BC-462C-8AA4-EE7AC7C7B376}" dt="2022-04-09T08:13:47.397" v="410" actId="207"/>
        <pc:sldMkLst>
          <pc:docMk/>
          <pc:sldMk cId="1354674545" sldId="265"/>
        </pc:sldMkLst>
        <pc:spChg chg="mod">
          <ac:chgData name="MUHAMMAD GHAZALI BIN RAMLY" userId="2e8802a7-2b1b-49e3-a58e-345cefdd49bd" providerId="ADAL" clId="{920D6BFE-F9BC-462C-8AA4-EE7AC7C7B376}" dt="2022-04-09T08:13:47.397" v="410" actId="207"/>
          <ac:spMkLst>
            <pc:docMk/>
            <pc:sldMk cId="1354674545" sldId="265"/>
            <ac:spMk id="2" creationId="{B36437DC-4C14-4F13-AAFB-FF4101ED2615}"/>
          </ac:spMkLst>
        </pc:spChg>
        <pc:spChg chg="del">
          <ac:chgData name="MUHAMMAD GHAZALI BIN RAMLY" userId="2e8802a7-2b1b-49e3-a58e-345cefdd49bd" providerId="ADAL" clId="{920D6BFE-F9BC-462C-8AA4-EE7AC7C7B376}" dt="2022-04-09T08:12:56.549" v="392" actId="478"/>
          <ac:spMkLst>
            <pc:docMk/>
            <pc:sldMk cId="1354674545" sldId="265"/>
            <ac:spMk id="3" creationId="{AE3863D7-C010-4039-9BA4-FD09676114A3}"/>
          </ac:spMkLst>
        </pc:spChg>
      </pc:sldChg>
      <pc:sldChg chg="addSp delSp modSp new mod">
        <pc:chgData name="MUHAMMAD GHAZALI BIN RAMLY" userId="2e8802a7-2b1b-49e3-a58e-345cefdd49bd" providerId="ADAL" clId="{920D6BFE-F9BC-462C-8AA4-EE7AC7C7B376}" dt="2022-04-09T08:30:14.442" v="504" actId="14100"/>
        <pc:sldMkLst>
          <pc:docMk/>
          <pc:sldMk cId="262737318" sldId="266"/>
        </pc:sldMkLst>
        <pc:spChg chg="mod">
          <ac:chgData name="MUHAMMAD GHAZALI BIN RAMLY" userId="2e8802a7-2b1b-49e3-a58e-345cefdd49bd" providerId="ADAL" clId="{920D6BFE-F9BC-462C-8AA4-EE7AC7C7B376}" dt="2022-04-09T08:20:48.928" v="482" actId="1076"/>
          <ac:spMkLst>
            <pc:docMk/>
            <pc:sldMk cId="262737318" sldId="266"/>
            <ac:spMk id="2" creationId="{2290DC66-8E5B-4333-8284-C79A9F07EFE4}"/>
          </ac:spMkLst>
        </pc:spChg>
        <pc:spChg chg="del">
          <ac:chgData name="MUHAMMAD GHAZALI BIN RAMLY" userId="2e8802a7-2b1b-49e3-a58e-345cefdd49bd" providerId="ADAL" clId="{920D6BFE-F9BC-462C-8AA4-EE7AC7C7B376}" dt="2022-04-09T08:17:48.553" v="440"/>
          <ac:spMkLst>
            <pc:docMk/>
            <pc:sldMk cId="262737318" sldId="266"/>
            <ac:spMk id="3" creationId="{0B15756C-060A-4DDD-8875-7CD9F78A73B9}"/>
          </ac:spMkLst>
        </pc:spChg>
        <pc:spChg chg="add del mod">
          <ac:chgData name="MUHAMMAD GHAZALI BIN RAMLY" userId="2e8802a7-2b1b-49e3-a58e-345cefdd49bd" providerId="ADAL" clId="{920D6BFE-F9BC-462C-8AA4-EE7AC7C7B376}" dt="2022-04-09T08:19:11.331" v="466"/>
          <ac:spMkLst>
            <pc:docMk/>
            <pc:sldMk cId="262737318" sldId="266"/>
            <ac:spMk id="7" creationId="{084092E1-1EEE-423B-A91B-43F78927A133}"/>
          </ac:spMkLst>
        </pc:spChg>
        <pc:spChg chg="add mod">
          <ac:chgData name="MUHAMMAD GHAZALI BIN RAMLY" userId="2e8802a7-2b1b-49e3-a58e-345cefdd49bd" providerId="ADAL" clId="{920D6BFE-F9BC-462C-8AA4-EE7AC7C7B376}" dt="2022-04-09T08:29:26.977" v="497" actId="1076"/>
          <ac:spMkLst>
            <pc:docMk/>
            <pc:sldMk cId="262737318" sldId="266"/>
            <ac:spMk id="12" creationId="{B8CB78D7-2FE1-433A-939E-62845A3F5CD8}"/>
          </ac:spMkLst>
        </pc:spChg>
        <pc:picChg chg="add del mod">
          <ac:chgData name="MUHAMMAD GHAZALI BIN RAMLY" userId="2e8802a7-2b1b-49e3-a58e-345cefdd49bd" providerId="ADAL" clId="{920D6BFE-F9BC-462C-8AA4-EE7AC7C7B376}" dt="2022-04-09T08:18:46.141" v="462" actId="478"/>
          <ac:picMkLst>
            <pc:docMk/>
            <pc:sldMk cId="262737318" sldId="266"/>
            <ac:picMk id="4" creationId="{1D449B71-0832-4A2D-AFC5-F8EC038ABACC}"/>
          </ac:picMkLst>
        </pc:picChg>
        <pc:picChg chg="add mod">
          <ac:chgData name="MUHAMMAD GHAZALI BIN RAMLY" userId="2e8802a7-2b1b-49e3-a58e-345cefdd49bd" providerId="ADAL" clId="{920D6BFE-F9BC-462C-8AA4-EE7AC7C7B376}" dt="2022-04-09T08:29:32.851" v="498" actId="1076"/>
          <ac:picMkLst>
            <pc:docMk/>
            <pc:sldMk cId="262737318" sldId="266"/>
            <ac:picMk id="5" creationId="{997567BD-869D-4F9E-9593-587CE16D2575}"/>
          </ac:picMkLst>
        </pc:picChg>
        <pc:picChg chg="add mod">
          <ac:chgData name="MUHAMMAD GHAZALI BIN RAMLY" userId="2e8802a7-2b1b-49e3-a58e-345cefdd49bd" providerId="ADAL" clId="{920D6BFE-F9BC-462C-8AA4-EE7AC7C7B376}" dt="2022-04-09T08:29:32.851" v="498" actId="1076"/>
          <ac:picMkLst>
            <pc:docMk/>
            <pc:sldMk cId="262737318" sldId="266"/>
            <ac:picMk id="8" creationId="{BF876051-204A-45B9-A63C-38E887C4AB26}"/>
          </ac:picMkLst>
        </pc:picChg>
        <pc:picChg chg="add mod">
          <ac:chgData name="MUHAMMAD GHAZALI BIN RAMLY" userId="2e8802a7-2b1b-49e3-a58e-345cefdd49bd" providerId="ADAL" clId="{920D6BFE-F9BC-462C-8AA4-EE7AC7C7B376}" dt="2022-04-09T08:29:32.851" v="498" actId="1076"/>
          <ac:picMkLst>
            <pc:docMk/>
            <pc:sldMk cId="262737318" sldId="266"/>
            <ac:picMk id="9" creationId="{4817EE75-3417-4F95-AE0D-4AE09A0E0C2C}"/>
          </ac:picMkLst>
        </pc:picChg>
        <pc:picChg chg="add mod">
          <ac:chgData name="MUHAMMAD GHAZALI BIN RAMLY" userId="2e8802a7-2b1b-49e3-a58e-345cefdd49bd" providerId="ADAL" clId="{920D6BFE-F9BC-462C-8AA4-EE7AC7C7B376}" dt="2022-04-09T08:29:32.851" v="498" actId="1076"/>
          <ac:picMkLst>
            <pc:docMk/>
            <pc:sldMk cId="262737318" sldId="266"/>
            <ac:picMk id="10" creationId="{D5201331-FB58-41CF-B37C-3F16502205D6}"/>
          </ac:picMkLst>
        </pc:picChg>
        <pc:picChg chg="add mod">
          <ac:chgData name="MUHAMMAD GHAZALI BIN RAMLY" userId="2e8802a7-2b1b-49e3-a58e-345cefdd49bd" providerId="ADAL" clId="{920D6BFE-F9BC-462C-8AA4-EE7AC7C7B376}" dt="2022-04-09T08:29:37.359" v="499" actId="1076"/>
          <ac:picMkLst>
            <pc:docMk/>
            <pc:sldMk cId="262737318" sldId="266"/>
            <ac:picMk id="11" creationId="{CE53BC98-0E71-49F6-9EE8-0BD603295C8C}"/>
          </ac:picMkLst>
        </pc:picChg>
        <pc:picChg chg="add mod">
          <ac:chgData name="MUHAMMAD GHAZALI BIN RAMLY" userId="2e8802a7-2b1b-49e3-a58e-345cefdd49bd" providerId="ADAL" clId="{920D6BFE-F9BC-462C-8AA4-EE7AC7C7B376}" dt="2022-04-09T08:30:14.442" v="504" actId="14100"/>
          <ac:picMkLst>
            <pc:docMk/>
            <pc:sldMk cId="262737318" sldId="266"/>
            <ac:picMk id="13" creationId="{B7348E50-A7A0-4D19-B63D-C1BF253375D8}"/>
          </ac:picMkLst>
        </pc:picChg>
      </pc:sldChg>
      <pc:sldChg chg="addSp delSp modSp new mod">
        <pc:chgData name="MUHAMMAD GHAZALI BIN RAMLY" userId="2e8802a7-2b1b-49e3-a58e-345cefdd49bd" providerId="ADAL" clId="{920D6BFE-F9BC-462C-8AA4-EE7AC7C7B376}" dt="2022-04-09T08:35:40.975" v="542" actId="1076"/>
        <pc:sldMkLst>
          <pc:docMk/>
          <pc:sldMk cId="3314731287" sldId="267"/>
        </pc:sldMkLst>
        <pc:spChg chg="del">
          <ac:chgData name="MUHAMMAD GHAZALI BIN RAMLY" userId="2e8802a7-2b1b-49e3-a58e-345cefdd49bd" providerId="ADAL" clId="{920D6BFE-F9BC-462C-8AA4-EE7AC7C7B376}" dt="2022-04-09T08:32:43.609" v="523" actId="478"/>
          <ac:spMkLst>
            <pc:docMk/>
            <pc:sldMk cId="3314731287" sldId="267"/>
            <ac:spMk id="2" creationId="{3C5B1006-2668-4082-83C6-506B1A1D66A1}"/>
          </ac:spMkLst>
        </pc:spChg>
        <pc:spChg chg="del">
          <ac:chgData name="MUHAMMAD GHAZALI BIN RAMLY" userId="2e8802a7-2b1b-49e3-a58e-345cefdd49bd" providerId="ADAL" clId="{920D6BFE-F9BC-462C-8AA4-EE7AC7C7B376}" dt="2022-04-09T08:32:44.609" v="524" actId="478"/>
          <ac:spMkLst>
            <pc:docMk/>
            <pc:sldMk cId="3314731287" sldId="267"/>
            <ac:spMk id="3" creationId="{03CBB69A-27F3-485B-80B1-0F50D06FD894}"/>
          </ac:spMkLst>
        </pc:spChg>
        <pc:spChg chg="add mod">
          <ac:chgData name="MUHAMMAD GHAZALI BIN RAMLY" userId="2e8802a7-2b1b-49e3-a58e-345cefdd49bd" providerId="ADAL" clId="{920D6BFE-F9BC-462C-8AA4-EE7AC7C7B376}" dt="2022-04-09T08:32:41.478" v="522" actId="14100"/>
          <ac:spMkLst>
            <pc:docMk/>
            <pc:sldMk cId="3314731287" sldId="267"/>
            <ac:spMk id="4" creationId="{C42634F1-5A1E-47BB-9021-7A7151E216AD}"/>
          </ac:spMkLst>
        </pc:spChg>
        <pc:spChg chg="add mod">
          <ac:chgData name="MUHAMMAD GHAZALI BIN RAMLY" userId="2e8802a7-2b1b-49e3-a58e-345cefdd49bd" providerId="ADAL" clId="{920D6BFE-F9BC-462C-8AA4-EE7AC7C7B376}" dt="2022-04-09T08:33:23.217" v="529" actId="123"/>
          <ac:spMkLst>
            <pc:docMk/>
            <pc:sldMk cId="3314731287" sldId="267"/>
            <ac:spMk id="5" creationId="{995FD511-1A97-49DA-B225-1CD821C9CD84}"/>
          </ac:spMkLst>
        </pc:spChg>
        <pc:picChg chg="add mod">
          <ac:chgData name="MUHAMMAD GHAZALI BIN RAMLY" userId="2e8802a7-2b1b-49e3-a58e-345cefdd49bd" providerId="ADAL" clId="{920D6BFE-F9BC-462C-8AA4-EE7AC7C7B376}" dt="2022-04-09T08:35:40.975" v="542" actId="1076"/>
          <ac:picMkLst>
            <pc:docMk/>
            <pc:sldMk cId="3314731287" sldId="267"/>
            <ac:picMk id="7" creationId="{BE6D490B-7B60-47D7-BD1D-18C0CAEA45A5}"/>
          </ac:picMkLst>
        </pc:picChg>
        <pc:picChg chg="add mod">
          <ac:chgData name="MUHAMMAD GHAZALI BIN RAMLY" userId="2e8802a7-2b1b-49e3-a58e-345cefdd49bd" providerId="ADAL" clId="{920D6BFE-F9BC-462C-8AA4-EE7AC7C7B376}" dt="2022-04-09T08:35:40.975" v="542" actId="1076"/>
          <ac:picMkLst>
            <pc:docMk/>
            <pc:sldMk cId="3314731287" sldId="267"/>
            <ac:picMk id="8" creationId="{28EB10A8-5E20-448F-96E6-04936E76CECA}"/>
          </ac:picMkLst>
        </pc:picChg>
        <pc:picChg chg="add mod">
          <ac:chgData name="MUHAMMAD GHAZALI BIN RAMLY" userId="2e8802a7-2b1b-49e3-a58e-345cefdd49bd" providerId="ADAL" clId="{920D6BFE-F9BC-462C-8AA4-EE7AC7C7B376}" dt="2022-04-09T08:35:40.975" v="542" actId="1076"/>
          <ac:picMkLst>
            <pc:docMk/>
            <pc:sldMk cId="3314731287" sldId="267"/>
            <ac:picMk id="9" creationId="{3607666C-16E4-4114-8096-972F1596FC94}"/>
          </ac:picMkLst>
        </pc:picChg>
      </pc:sldChg>
      <pc:sldChg chg="delSp modSp new mod">
        <pc:chgData name="MUHAMMAD GHAZALI BIN RAMLY" userId="2e8802a7-2b1b-49e3-a58e-345cefdd49bd" providerId="ADAL" clId="{920D6BFE-F9BC-462C-8AA4-EE7AC7C7B376}" dt="2022-04-09T08:36:34.561" v="585" actId="1076"/>
        <pc:sldMkLst>
          <pc:docMk/>
          <pc:sldMk cId="2352923713" sldId="268"/>
        </pc:sldMkLst>
        <pc:spChg chg="mod">
          <ac:chgData name="MUHAMMAD GHAZALI BIN RAMLY" userId="2e8802a7-2b1b-49e3-a58e-345cefdd49bd" providerId="ADAL" clId="{920D6BFE-F9BC-462C-8AA4-EE7AC7C7B376}" dt="2022-04-09T08:36:34.561" v="585" actId="1076"/>
          <ac:spMkLst>
            <pc:docMk/>
            <pc:sldMk cId="2352923713" sldId="268"/>
            <ac:spMk id="2" creationId="{545EC8C0-8AF4-4E00-AF91-D43377AA5F2A}"/>
          </ac:spMkLst>
        </pc:spChg>
        <pc:spChg chg="del">
          <ac:chgData name="MUHAMMAD GHAZALI BIN RAMLY" userId="2e8802a7-2b1b-49e3-a58e-345cefdd49bd" providerId="ADAL" clId="{920D6BFE-F9BC-462C-8AA4-EE7AC7C7B376}" dt="2022-04-09T08:36:18.240" v="582" actId="478"/>
          <ac:spMkLst>
            <pc:docMk/>
            <pc:sldMk cId="2352923713" sldId="268"/>
            <ac:spMk id="3" creationId="{4EA06ACD-9772-4453-8141-2C33B5AAF83C}"/>
          </ac:spMkLst>
        </pc:spChg>
      </pc:sldChg>
      <pc:sldChg chg="addSp delSp modSp new mod modClrScheme chgLayout">
        <pc:chgData name="MUHAMMAD GHAZALI BIN RAMLY" userId="2e8802a7-2b1b-49e3-a58e-345cefdd49bd" providerId="ADAL" clId="{920D6BFE-F9BC-462C-8AA4-EE7AC7C7B376}" dt="2022-04-09T08:42:46.887" v="697" actId="1076"/>
        <pc:sldMkLst>
          <pc:docMk/>
          <pc:sldMk cId="2252450793" sldId="269"/>
        </pc:sldMkLst>
        <pc:spChg chg="del mod">
          <ac:chgData name="MUHAMMAD GHAZALI BIN RAMLY" userId="2e8802a7-2b1b-49e3-a58e-345cefdd49bd" providerId="ADAL" clId="{920D6BFE-F9BC-462C-8AA4-EE7AC7C7B376}" dt="2022-04-09T08:36:50.839" v="589" actId="478"/>
          <ac:spMkLst>
            <pc:docMk/>
            <pc:sldMk cId="2252450793" sldId="269"/>
            <ac:spMk id="2" creationId="{840E1AB2-C78A-461D-9E35-18AF05CB4D59}"/>
          </ac:spMkLst>
        </pc:spChg>
        <pc:spChg chg="del">
          <ac:chgData name="MUHAMMAD GHAZALI BIN RAMLY" userId="2e8802a7-2b1b-49e3-a58e-345cefdd49bd" providerId="ADAL" clId="{920D6BFE-F9BC-462C-8AA4-EE7AC7C7B376}" dt="2022-04-09T08:37:11.885" v="590" actId="478"/>
          <ac:spMkLst>
            <pc:docMk/>
            <pc:sldMk cId="2252450793" sldId="269"/>
            <ac:spMk id="3" creationId="{32720DBE-16B1-4747-B711-8B82875EDF45}"/>
          </ac:spMkLst>
        </pc:spChg>
        <pc:spChg chg="add del mod">
          <ac:chgData name="MUHAMMAD GHAZALI BIN RAMLY" userId="2e8802a7-2b1b-49e3-a58e-345cefdd49bd" providerId="ADAL" clId="{920D6BFE-F9BC-462C-8AA4-EE7AC7C7B376}" dt="2022-04-09T08:37:45.483" v="605" actId="478"/>
          <ac:spMkLst>
            <pc:docMk/>
            <pc:sldMk cId="2252450793" sldId="269"/>
            <ac:spMk id="4" creationId="{AA6E8F53-61AF-4A6F-8CBE-EF68CAEBCECB}"/>
          </ac:spMkLst>
        </pc:spChg>
        <pc:spChg chg="add mod ord">
          <ac:chgData name="MUHAMMAD GHAZALI BIN RAMLY" userId="2e8802a7-2b1b-49e3-a58e-345cefdd49bd" providerId="ADAL" clId="{920D6BFE-F9BC-462C-8AA4-EE7AC7C7B376}" dt="2022-04-09T08:38:16.420" v="628" actId="122"/>
          <ac:spMkLst>
            <pc:docMk/>
            <pc:sldMk cId="2252450793" sldId="269"/>
            <ac:spMk id="5" creationId="{7BD03B29-4CE9-4C98-A80F-3B263D1E75DB}"/>
          </ac:spMkLst>
        </pc:spChg>
        <pc:spChg chg="add del mod ord">
          <ac:chgData name="MUHAMMAD GHAZALI BIN RAMLY" userId="2e8802a7-2b1b-49e3-a58e-345cefdd49bd" providerId="ADAL" clId="{920D6BFE-F9BC-462C-8AA4-EE7AC7C7B376}" dt="2022-04-09T08:38:24.035" v="629"/>
          <ac:spMkLst>
            <pc:docMk/>
            <pc:sldMk cId="2252450793" sldId="269"/>
            <ac:spMk id="6" creationId="{4C3A66AB-2F6A-4A05-A5A4-F683B1C0F87E}"/>
          </ac:spMkLst>
        </pc:spChg>
        <pc:spChg chg="add mod ord">
          <ac:chgData name="MUHAMMAD GHAZALI BIN RAMLY" userId="2e8802a7-2b1b-49e3-a58e-345cefdd49bd" providerId="ADAL" clId="{920D6BFE-F9BC-462C-8AA4-EE7AC7C7B376}" dt="2022-04-09T08:39:33.046" v="673" actId="14100"/>
          <ac:spMkLst>
            <pc:docMk/>
            <pc:sldMk cId="2252450793" sldId="269"/>
            <ac:spMk id="7" creationId="{8E701C8C-7D92-4CB8-A5A0-8E7F9C26D6CB}"/>
          </ac:spMkLst>
        </pc:spChg>
        <pc:spChg chg="add mod">
          <ac:chgData name="MUHAMMAD GHAZALI BIN RAMLY" userId="2e8802a7-2b1b-49e3-a58e-345cefdd49bd" providerId="ADAL" clId="{920D6BFE-F9BC-462C-8AA4-EE7AC7C7B376}" dt="2022-04-09T08:42:22.685" v="694" actId="20577"/>
          <ac:spMkLst>
            <pc:docMk/>
            <pc:sldMk cId="2252450793" sldId="269"/>
            <ac:spMk id="8" creationId="{887F6C79-008E-4A04-9707-34C2C82A688C}"/>
          </ac:spMkLst>
        </pc:spChg>
        <pc:picChg chg="add mod">
          <ac:chgData name="MUHAMMAD GHAZALI BIN RAMLY" userId="2e8802a7-2b1b-49e3-a58e-345cefdd49bd" providerId="ADAL" clId="{920D6BFE-F9BC-462C-8AA4-EE7AC7C7B376}" dt="2022-04-09T08:40:51.690" v="681" actId="1076"/>
          <ac:picMkLst>
            <pc:docMk/>
            <pc:sldMk cId="2252450793" sldId="269"/>
            <ac:picMk id="10" creationId="{2F98FD8C-F4B9-451D-BEB3-9CD84CDD55A2}"/>
          </ac:picMkLst>
        </pc:picChg>
        <pc:picChg chg="add mod">
          <ac:chgData name="MUHAMMAD GHAZALI BIN RAMLY" userId="2e8802a7-2b1b-49e3-a58e-345cefdd49bd" providerId="ADAL" clId="{920D6BFE-F9BC-462C-8AA4-EE7AC7C7B376}" dt="2022-04-09T08:40:59.699" v="683" actId="1076"/>
          <ac:picMkLst>
            <pc:docMk/>
            <pc:sldMk cId="2252450793" sldId="269"/>
            <ac:picMk id="11" creationId="{1AD6DEC7-126D-42D7-B699-376133D0489D}"/>
          </ac:picMkLst>
        </pc:picChg>
        <pc:picChg chg="add mod">
          <ac:chgData name="MUHAMMAD GHAZALI BIN RAMLY" userId="2e8802a7-2b1b-49e3-a58e-345cefdd49bd" providerId="ADAL" clId="{920D6BFE-F9BC-462C-8AA4-EE7AC7C7B376}" dt="2022-04-09T08:42:12.330" v="689" actId="1076"/>
          <ac:picMkLst>
            <pc:docMk/>
            <pc:sldMk cId="2252450793" sldId="269"/>
            <ac:picMk id="12" creationId="{5CC36A26-F419-488E-B6A9-A0A61A19380D}"/>
          </ac:picMkLst>
        </pc:picChg>
        <pc:picChg chg="add mod">
          <ac:chgData name="MUHAMMAD GHAZALI BIN RAMLY" userId="2e8802a7-2b1b-49e3-a58e-345cefdd49bd" providerId="ADAL" clId="{920D6BFE-F9BC-462C-8AA4-EE7AC7C7B376}" dt="2022-04-09T08:42:46.887" v="697" actId="1076"/>
          <ac:picMkLst>
            <pc:docMk/>
            <pc:sldMk cId="2252450793" sldId="269"/>
            <ac:picMk id="13" creationId="{357715E8-5E7A-4926-9F8B-83FCCB7292B2}"/>
          </ac:picMkLst>
        </pc:picChg>
      </pc:sldChg>
      <pc:sldChg chg="new del">
        <pc:chgData name="MUHAMMAD GHAZALI BIN RAMLY" userId="2e8802a7-2b1b-49e3-a58e-345cefdd49bd" providerId="ADAL" clId="{920D6BFE-F9BC-462C-8AA4-EE7AC7C7B376}" dt="2022-04-09T08:43:04.970" v="700" actId="47"/>
        <pc:sldMkLst>
          <pc:docMk/>
          <pc:sldMk cId="3309624833" sldId="270"/>
        </pc:sldMkLst>
      </pc:sldChg>
      <pc:sldChg chg="addSp delSp modSp new mod">
        <pc:chgData name="MUHAMMAD GHAZALI BIN RAMLY" userId="2e8802a7-2b1b-49e3-a58e-345cefdd49bd" providerId="ADAL" clId="{920D6BFE-F9BC-462C-8AA4-EE7AC7C7B376}" dt="2022-04-09T15:37:16.631" v="800" actId="1076"/>
        <pc:sldMkLst>
          <pc:docMk/>
          <pc:sldMk cId="2407865069" sldId="271"/>
        </pc:sldMkLst>
        <pc:spChg chg="mod">
          <ac:chgData name="MUHAMMAD GHAZALI BIN RAMLY" userId="2e8802a7-2b1b-49e3-a58e-345cefdd49bd" providerId="ADAL" clId="{920D6BFE-F9BC-462C-8AA4-EE7AC7C7B376}" dt="2022-04-09T15:31:57.492" v="763" actId="1076"/>
          <ac:spMkLst>
            <pc:docMk/>
            <pc:sldMk cId="2407865069" sldId="271"/>
            <ac:spMk id="2" creationId="{3ACAB879-8715-450E-A272-139872367DAD}"/>
          </ac:spMkLst>
        </pc:spChg>
        <pc:spChg chg="del">
          <ac:chgData name="MUHAMMAD GHAZALI BIN RAMLY" userId="2e8802a7-2b1b-49e3-a58e-345cefdd49bd" providerId="ADAL" clId="{920D6BFE-F9BC-462C-8AA4-EE7AC7C7B376}" dt="2022-04-09T15:31:59.162" v="764" actId="478"/>
          <ac:spMkLst>
            <pc:docMk/>
            <pc:sldMk cId="2407865069" sldId="271"/>
            <ac:spMk id="3" creationId="{2469A21D-5403-48B6-AC0E-01DB0824443A}"/>
          </ac:spMkLst>
        </pc:spChg>
        <pc:spChg chg="del">
          <ac:chgData name="MUHAMMAD GHAZALI BIN RAMLY" userId="2e8802a7-2b1b-49e3-a58e-345cefdd49bd" providerId="ADAL" clId="{920D6BFE-F9BC-462C-8AA4-EE7AC7C7B376}" dt="2022-04-09T15:32:00.043" v="765" actId="478"/>
          <ac:spMkLst>
            <pc:docMk/>
            <pc:sldMk cId="2407865069" sldId="271"/>
            <ac:spMk id="4" creationId="{0C7073A8-B44E-4D36-946E-96CCF2DA07F3}"/>
          </ac:spMkLst>
        </pc:spChg>
        <pc:spChg chg="add mod">
          <ac:chgData name="MUHAMMAD GHAZALI BIN RAMLY" userId="2e8802a7-2b1b-49e3-a58e-345cefdd49bd" providerId="ADAL" clId="{920D6BFE-F9BC-462C-8AA4-EE7AC7C7B376}" dt="2022-04-09T15:37:09.556" v="799" actId="1076"/>
          <ac:spMkLst>
            <pc:docMk/>
            <pc:sldMk cId="2407865069" sldId="271"/>
            <ac:spMk id="15" creationId="{92A45A15-ECC9-44EF-8AC9-B9884A4BAA38}"/>
          </ac:spMkLst>
        </pc:spChg>
        <pc:picChg chg="add del mod">
          <ac:chgData name="MUHAMMAD GHAZALI BIN RAMLY" userId="2e8802a7-2b1b-49e3-a58e-345cefdd49bd" providerId="ADAL" clId="{920D6BFE-F9BC-462C-8AA4-EE7AC7C7B376}" dt="2022-04-09T15:34:44.301" v="784" actId="478"/>
          <ac:picMkLst>
            <pc:docMk/>
            <pc:sldMk cId="2407865069" sldId="271"/>
            <ac:picMk id="6" creationId="{38B68648-EE47-4B4B-A670-01DA920C206D}"/>
          </ac:picMkLst>
        </pc:picChg>
        <pc:picChg chg="add mod">
          <ac:chgData name="MUHAMMAD GHAZALI BIN RAMLY" userId="2e8802a7-2b1b-49e3-a58e-345cefdd49bd" providerId="ADAL" clId="{920D6BFE-F9BC-462C-8AA4-EE7AC7C7B376}" dt="2022-04-09T15:37:16.631" v="800" actId="1076"/>
          <ac:picMkLst>
            <pc:docMk/>
            <pc:sldMk cId="2407865069" sldId="271"/>
            <ac:picMk id="8" creationId="{D3965FF4-5B4A-46B9-ABC5-E691D136A21C}"/>
          </ac:picMkLst>
        </pc:picChg>
        <pc:picChg chg="add mod">
          <ac:chgData name="MUHAMMAD GHAZALI BIN RAMLY" userId="2e8802a7-2b1b-49e3-a58e-345cefdd49bd" providerId="ADAL" clId="{920D6BFE-F9BC-462C-8AA4-EE7AC7C7B376}" dt="2022-04-09T15:37:16.631" v="800" actId="1076"/>
          <ac:picMkLst>
            <pc:docMk/>
            <pc:sldMk cId="2407865069" sldId="271"/>
            <ac:picMk id="10" creationId="{6CAF6E48-6510-4104-B70C-4B267B9CE8FE}"/>
          </ac:picMkLst>
        </pc:picChg>
        <pc:picChg chg="add del mod">
          <ac:chgData name="MUHAMMAD GHAZALI BIN RAMLY" userId="2e8802a7-2b1b-49e3-a58e-345cefdd49bd" providerId="ADAL" clId="{920D6BFE-F9BC-462C-8AA4-EE7AC7C7B376}" dt="2022-04-09T15:36:01.814" v="789" actId="478"/>
          <ac:picMkLst>
            <pc:docMk/>
            <pc:sldMk cId="2407865069" sldId="271"/>
            <ac:picMk id="12" creationId="{C231DB32-BF19-4A0F-B95A-746004D1831A}"/>
          </ac:picMkLst>
        </pc:picChg>
        <pc:picChg chg="add mod">
          <ac:chgData name="MUHAMMAD GHAZALI BIN RAMLY" userId="2e8802a7-2b1b-49e3-a58e-345cefdd49bd" providerId="ADAL" clId="{920D6BFE-F9BC-462C-8AA4-EE7AC7C7B376}" dt="2022-04-09T15:37:16.631" v="800" actId="1076"/>
          <ac:picMkLst>
            <pc:docMk/>
            <pc:sldMk cId="2407865069" sldId="271"/>
            <ac:picMk id="14" creationId="{F9DCC8FE-8F6E-4AA5-9BBC-C2ACD635C047}"/>
          </ac:picMkLst>
        </pc:picChg>
      </pc:sldChg>
      <pc:sldChg chg="modSp add mod ord">
        <pc:chgData name="MUHAMMAD GHAZALI BIN RAMLY" userId="2e8802a7-2b1b-49e3-a58e-345cefdd49bd" providerId="ADAL" clId="{920D6BFE-F9BC-462C-8AA4-EE7AC7C7B376}" dt="2022-04-09T15:29:33.854" v="727" actId="20577"/>
        <pc:sldMkLst>
          <pc:docMk/>
          <pc:sldMk cId="2741888801" sldId="272"/>
        </pc:sldMkLst>
        <pc:spChg chg="mod">
          <ac:chgData name="MUHAMMAD GHAZALI BIN RAMLY" userId="2e8802a7-2b1b-49e3-a58e-345cefdd49bd" providerId="ADAL" clId="{920D6BFE-F9BC-462C-8AA4-EE7AC7C7B376}" dt="2022-04-09T15:29:33.854" v="727" actId="20577"/>
          <ac:spMkLst>
            <pc:docMk/>
            <pc:sldMk cId="2741888801" sldId="272"/>
            <ac:spMk id="2" creationId="{B36437DC-4C14-4F13-AAFB-FF4101ED2615}"/>
          </ac:spMkLst>
        </pc:spChg>
      </pc:sldChg>
      <pc:sldChg chg="modSp add mod ord">
        <pc:chgData name="MUHAMMAD GHAZALI BIN RAMLY" userId="2e8802a7-2b1b-49e3-a58e-345cefdd49bd" providerId="ADAL" clId="{920D6BFE-F9BC-462C-8AA4-EE7AC7C7B376}" dt="2022-04-09T16:04:32.335" v="821"/>
        <pc:sldMkLst>
          <pc:docMk/>
          <pc:sldMk cId="3006280604" sldId="273"/>
        </pc:sldMkLst>
        <pc:spChg chg="mod">
          <ac:chgData name="MUHAMMAD GHAZALI BIN RAMLY" userId="2e8802a7-2b1b-49e3-a58e-345cefdd49bd" providerId="ADAL" clId="{920D6BFE-F9BC-462C-8AA4-EE7AC7C7B376}" dt="2022-04-09T16:04:28.205" v="819" actId="20577"/>
          <ac:spMkLst>
            <pc:docMk/>
            <pc:sldMk cId="3006280604" sldId="273"/>
            <ac:spMk id="2" creationId="{B36437DC-4C14-4F13-AAFB-FF4101ED2615}"/>
          </ac:spMkLst>
        </pc:spChg>
      </pc:sldChg>
      <pc:sldChg chg="modSp add mod">
        <pc:chgData name="MUHAMMAD GHAZALI BIN RAMLY" userId="2e8802a7-2b1b-49e3-a58e-345cefdd49bd" providerId="ADAL" clId="{920D6BFE-F9BC-462C-8AA4-EE7AC7C7B376}" dt="2022-04-09T16:04:39.715" v="838" actId="20577"/>
        <pc:sldMkLst>
          <pc:docMk/>
          <pc:sldMk cId="276213187" sldId="274"/>
        </pc:sldMkLst>
        <pc:spChg chg="mod">
          <ac:chgData name="MUHAMMAD GHAZALI BIN RAMLY" userId="2e8802a7-2b1b-49e3-a58e-345cefdd49bd" providerId="ADAL" clId="{920D6BFE-F9BC-462C-8AA4-EE7AC7C7B376}" dt="2022-04-09T16:04:39.715" v="838" actId="20577"/>
          <ac:spMkLst>
            <pc:docMk/>
            <pc:sldMk cId="276213187" sldId="274"/>
            <ac:spMk id="2" creationId="{B36437DC-4C14-4F13-AAFB-FF4101ED2615}"/>
          </ac:spMkLst>
        </pc:spChg>
      </pc:sldChg>
      <pc:sldChg chg="addSp delSp modSp new mod">
        <pc:chgData name="MUHAMMAD GHAZALI BIN RAMLY" userId="2e8802a7-2b1b-49e3-a58e-345cefdd49bd" providerId="ADAL" clId="{920D6BFE-F9BC-462C-8AA4-EE7AC7C7B376}" dt="2022-04-09T16:22:30.555" v="949" actId="1076"/>
        <pc:sldMkLst>
          <pc:docMk/>
          <pc:sldMk cId="3298602579" sldId="275"/>
        </pc:sldMkLst>
        <pc:spChg chg="mod">
          <ac:chgData name="MUHAMMAD GHAZALI BIN RAMLY" userId="2e8802a7-2b1b-49e3-a58e-345cefdd49bd" providerId="ADAL" clId="{920D6BFE-F9BC-462C-8AA4-EE7AC7C7B376}" dt="2022-04-09T16:22:18.989" v="943" actId="1076"/>
          <ac:spMkLst>
            <pc:docMk/>
            <pc:sldMk cId="3298602579" sldId="275"/>
            <ac:spMk id="2" creationId="{C7549BEF-8274-4D30-A8E6-022822AA7627}"/>
          </ac:spMkLst>
        </pc:spChg>
        <pc:spChg chg="del">
          <ac:chgData name="MUHAMMAD GHAZALI BIN RAMLY" userId="2e8802a7-2b1b-49e3-a58e-345cefdd49bd" providerId="ADAL" clId="{920D6BFE-F9BC-462C-8AA4-EE7AC7C7B376}" dt="2022-04-09T16:13:22.527" v="840" actId="22"/>
          <ac:spMkLst>
            <pc:docMk/>
            <pc:sldMk cId="3298602579" sldId="275"/>
            <ac:spMk id="3" creationId="{D70C0F2B-1777-47CA-ACCC-BAC9A02CD5B9}"/>
          </ac:spMkLst>
        </pc:spChg>
        <pc:picChg chg="add mod ord">
          <ac:chgData name="MUHAMMAD GHAZALI BIN RAMLY" userId="2e8802a7-2b1b-49e3-a58e-345cefdd49bd" providerId="ADAL" clId="{920D6BFE-F9BC-462C-8AA4-EE7AC7C7B376}" dt="2022-04-09T16:22:18.989" v="943" actId="1076"/>
          <ac:picMkLst>
            <pc:docMk/>
            <pc:sldMk cId="3298602579" sldId="275"/>
            <ac:picMk id="5" creationId="{0C01E17A-53E8-4EA0-83E4-E836DEBC5800}"/>
          </ac:picMkLst>
        </pc:picChg>
        <pc:picChg chg="add mod">
          <ac:chgData name="MUHAMMAD GHAZALI BIN RAMLY" userId="2e8802a7-2b1b-49e3-a58e-345cefdd49bd" providerId="ADAL" clId="{920D6BFE-F9BC-462C-8AA4-EE7AC7C7B376}" dt="2022-04-09T16:22:30.555" v="949" actId="1076"/>
          <ac:picMkLst>
            <pc:docMk/>
            <pc:sldMk cId="3298602579" sldId="275"/>
            <ac:picMk id="7" creationId="{523AFE8C-F869-400E-9B48-379F1C662DFE}"/>
          </ac:picMkLst>
        </pc:picChg>
      </pc:sldChg>
      <pc:sldChg chg="addSp delSp modSp new mod ord modClrScheme chgLayout">
        <pc:chgData name="MUHAMMAD GHAZALI BIN RAMLY" userId="2e8802a7-2b1b-49e3-a58e-345cefdd49bd" providerId="ADAL" clId="{920D6BFE-F9BC-462C-8AA4-EE7AC7C7B376}" dt="2022-04-09T16:21:01.035" v="941" actId="115"/>
        <pc:sldMkLst>
          <pc:docMk/>
          <pc:sldMk cId="3159517255" sldId="276"/>
        </pc:sldMkLst>
        <pc:spChg chg="del mod ord">
          <ac:chgData name="MUHAMMAD GHAZALI BIN RAMLY" userId="2e8802a7-2b1b-49e3-a58e-345cefdd49bd" providerId="ADAL" clId="{920D6BFE-F9BC-462C-8AA4-EE7AC7C7B376}" dt="2022-04-09T16:17:56.413" v="891" actId="700"/>
          <ac:spMkLst>
            <pc:docMk/>
            <pc:sldMk cId="3159517255" sldId="276"/>
            <ac:spMk id="2" creationId="{C86B5092-A5D0-4C48-9AA5-DC0F43D21AA4}"/>
          </ac:spMkLst>
        </pc:spChg>
        <pc:spChg chg="del mod ord">
          <ac:chgData name="MUHAMMAD GHAZALI BIN RAMLY" userId="2e8802a7-2b1b-49e3-a58e-345cefdd49bd" providerId="ADAL" clId="{920D6BFE-F9BC-462C-8AA4-EE7AC7C7B376}" dt="2022-04-09T16:17:56.413" v="891" actId="700"/>
          <ac:spMkLst>
            <pc:docMk/>
            <pc:sldMk cId="3159517255" sldId="276"/>
            <ac:spMk id="3" creationId="{61FD1ECC-F20C-4ADC-A474-C2DBA6A8D0D9}"/>
          </ac:spMkLst>
        </pc:spChg>
        <pc:spChg chg="del mod ord">
          <ac:chgData name="MUHAMMAD GHAZALI BIN RAMLY" userId="2e8802a7-2b1b-49e3-a58e-345cefdd49bd" providerId="ADAL" clId="{920D6BFE-F9BC-462C-8AA4-EE7AC7C7B376}" dt="2022-04-09T16:17:56.413" v="891" actId="700"/>
          <ac:spMkLst>
            <pc:docMk/>
            <pc:sldMk cId="3159517255" sldId="276"/>
            <ac:spMk id="4" creationId="{9E4A8A47-281F-4617-B01B-0FADD0766A88}"/>
          </ac:spMkLst>
        </pc:spChg>
        <pc:spChg chg="add del mod ord">
          <ac:chgData name="MUHAMMAD GHAZALI BIN RAMLY" userId="2e8802a7-2b1b-49e3-a58e-345cefdd49bd" providerId="ADAL" clId="{920D6BFE-F9BC-462C-8AA4-EE7AC7C7B376}" dt="2022-04-09T16:18:07.033" v="894" actId="700"/>
          <ac:spMkLst>
            <pc:docMk/>
            <pc:sldMk cId="3159517255" sldId="276"/>
            <ac:spMk id="5" creationId="{4BEFD1E0-E945-40F4-B609-3E50206E7A70}"/>
          </ac:spMkLst>
        </pc:spChg>
        <pc:spChg chg="add del mod ord">
          <ac:chgData name="MUHAMMAD GHAZALI BIN RAMLY" userId="2e8802a7-2b1b-49e3-a58e-345cefdd49bd" providerId="ADAL" clId="{920D6BFE-F9BC-462C-8AA4-EE7AC7C7B376}" dt="2022-04-09T16:18:07.033" v="894" actId="700"/>
          <ac:spMkLst>
            <pc:docMk/>
            <pc:sldMk cId="3159517255" sldId="276"/>
            <ac:spMk id="6" creationId="{5F30B469-0407-4894-BFD0-6215B1D2943B}"/>
          </ac:spMkLst>
        </pc:spChg>
        <pc:spChg chg="add del mod ord">
          <ac:chgData name="MUHAMMAD GHAZALI BIN RAMLY" userId="2e8802a7-2b1b-49e3-a58e-345cefdd49bd" providerId="ADAL" clId="{920D6BFE-F9BC-462C-8AA4-EE7AC7C7B376}" dt="2022-04-09T16:18:07.033" v="894" actId="700"/>
          <ac:spMkLst>
            <pc:docMk/>
            <pc:sldMk cId="3159517255" sldId="276"/>
            <ac:spMk id="7" creationId="{F291AA27-E765-4FC9-90B9-FCBF356F4578}"/>
          </ac:spMkLst>
        </pc:spChg>
        <pc:spChg chg="add del mod ord">
          <ac:chgData name="MUHAMMAD GHAZALI BIN RAMLY" userId="2e8802a7-2b1b-49e3-a58e-345cefdd49bd" providerId="ADAL" clId="{920D6BFE-F9BC-462C-8AA4-EE7AC7C7B376}" dt="2022-04-09T16:18:13.418" v="897" actId="478"/>
          <ac:spMkLst>
            <pc:docMk/>
            <pc:sldMk cId="3159517255" sldId="276"/>
            <ac:spMk id="10" creationId="{C76B6367-5091-4BBC-88F8-2F14A8EE1B9D}"/>
          </ac:spMkLst>
        </pc:spChg>
        <pc:spChg chg="add del mod ord">
          <ac:chgData name="MUHAMMAD GHAZALI BIN RAMLY" userId="2e8802a7-2b1b-49e3-a58e-345cefdd49bd" providerId="ADAL" clId="{920D6BFE-F9BC-462C-8AA4-EE7AC7C7B376}" dt="2022-04-09T16:18:08.462" v="895" actId="22"/>
          <ac:spMkLst>
            <pc:docMk/>
            <pc:sldMk cId="3159517255" sldId="276"/>
            <ac:spMk id="11" creationId="{FFF06406-9B21-483E-BF13-CF6999FA53B9}"/>
          </ac:spMkLst>
        </pc:spChg>
        <pc:spChg chg="add mod">
          <ac:chgData name="MUHAMMAD GHAZALI BIN RAMLY" userId="2e8802a7-2b1b-49e3-a58e-345cefdd49bd" providerId="ADAL" clId="{920D6BFE-F9BC-462C-8AA4-EE7AC7C7B376}" dt="2022-04-09T16:21:01.035" v="941" actId="115"/>
          <ac:spMkLst>
            <pc:docMk/>
            <pc:sldMk cId="3159517255" sldId="276"/>
            <ac:spMk id="16" creationId="{D490941A-65B9-4AED-9044-790B4D22578A}"/>
          </ac:spMkLst>
        </pc:spChg>
        <pc:picChg chg="add del mod ord">
          <ac:chgData name="MUHAMMAD GHAZALI BIN RAMLY" userId="2e8802a7-2b1b-49e3-a58e-345cefdd49bd" providerId="ADAL" clId="{920D6BFE-F9BC-462C-8AA4-EE7AC7C7B376}" dt="2022-04-09T16:18:02.044" v="893" actId="22"/>
          <ac:picMkLst>
            <pc:docMk/>
            <pc:sldMk cId="3159517255" sldId="276"/>
            <ac:picMk id="9" creationId="{CD6F6AD3-5927-49C2-B891-5000F47672A6}"/>
          </ac:picMkLst>
        </pc:picChg>
        <pc:picChg chg="add mod ord">
          <ac:chgData name="MUHAMMAD GHAZALI BIN RAMLY" userId="2e8802a7-2b1b-49e3-a58e-345cefdd49bd" providerId="ADAL" clId="{920D6BFE-F9BC-462C-8AA4-EE7AC7C7B376}" dt="2022-04-09T16:20:25.446" v="913" actId="1076"/>
          <ac:picMkLst>
            <pc:docMk/>
            <pc:sldMk cId="3159517255" sldId="276"/>
            <ac:picMk id="13" creationId="{566A6787-78BF-42C6-97BA-9FB416FC8B46}"/>
          </ac:picMkLst>
        </pc:picChg>
        <pc:picChg chg="add mod">
          <ac:chgData name="MUHAMMAD GHAZALI BIN RAMLY" userId="2e8802a7-2b1b-49e3-a58e-345cefdd49bd" providerId="ADAL" clId="{920D6BFE-F9BC-462C-8AA4-EE7AC7C7B376}" dt="2022-04-09T16:20:23.473" v="912" actId="1076"/>
          <ac:picMkLst>
            <pc:docMk/>
            <pc:sldMk cId="3159517255" sldId="276"/>
            <ac:picMk id="15" creationId="{8EC7424E-A245-4158-A556-DF3405365D44}"/>
          </ac:picMkLst>
        </pc:picChg>
      </pc:sldChg>
      <pc:sldChg chg="addSp delSp modSp new mod">
        <pc:chgData name="MUHAMMAD GHAZALI BIN RAMLY" userId="2e8802a7-2b1b-49e3-a58e-345cefdd49bd" providerId="ADAL" clId="{920D6BFE-F9BC-462C-8AA4-EE7AC7C7B376}" dt="2022-04-09T16:29:55.518" v="983" actId="1076"/>
        <pc:sldMkLst>
          <pc:docMk/>
          <pc:sldMk cId="867645109" sldId="277"/>
        </pc:sldMkLst>
        <pc:spChg chg="del">
          <ac:chgData name="MUHAMMAD GHAZALI BIN RAMLY" userId="2e8802a7-2b1b-49e3-a58e-345cefdd49bd" providerId="ADAL" clId="{920D6BFE-F9BC-462C-8AA4-EE7AC7C7B376}" dt="2022-04-09T16:25:17.704" v="950" actId="478"/>
          <ac:spMkLst>
            <pc:docMk/>
            <pc:sldMk cId="867645109" sldId="277"/>
            <ac:spMk id="2" creationId="{4688E34F-0A00-4B4C-A505-D2A430C1DE2F}"/>
          </ac:spMkLst>
        </pc:spChg>
        <pc:spChg chg="del">
          <ac:chgData name="MUHAMMAD GHAZALI BIN RAMLY" userId="2e8802a7-2b1b-49e3-a58e-345cefdd49bd" providerId="ADAL" clId="{920D6BFE-F9BC-462C-8AA4-EE7AC7C7B376}" dt="2022-04-09T16:25:19.085" v="951" actId="478"/>
          <ac:spMkLst>
            <pc:docMk/>
            <pc:sldMk cId="867645109" sldId="277"/>
            <ac:spMk id="3" creationId="{951C621F-B18B-42AA-A73B-4A18FB1532EE}"/>
          </ac:spMkLst>
        </pc:spChg>
        <pc:picChg chg="add mod">
          <ac:chgData name="MUHAMMAD GHAZALI BIN RAMLY" userId="2e8802a7-2b1b-49e3-a58e-345cefdd49bd" providerId="ADAL" clId="{920D6BFE-F9BC-462C-8AA4-EE7AC7C7B376}" dt="2022-04-09T16:28:12.122" v="972" actId="1076"/>
          <ac:picMkLst>
            <pc:docMk/>
            <pc:sldMk cId="867645109" sldId="277"/>
            <ac:picMk id="5" creationId="{C9983041-E318-4758-B14A-0E9BFA0B067C}"/>
          </ac:picMkLst>
        </pc:picChg>
        <pc:picChg chg="add mod">
          <ac:chgData name="MUHAMMAD GHAZALI BIN RAMLY" userId="2e8802a7-2b1b-49e3-a58e-345cefdd49bd" providerId="ADAL" clId="{920D6BFE-F9BC-462C-8AA4-EE7AC7C7B376}" dt="2022-04-09T16:28:25.571" v="978" actId="1076"/>
          <ac:picMkLst>
            <pc:docMk/>
            <pc:sldMk cId="867645109" sldId="277"/>
            <ac:picMk id="7" creationId="{0C60CAD3-941D-4B71-84E0-6874271295AA}"/>
          </ac:picMkLst>
        </pc:picChg>
        <pc:picChg chg="add mod">
          <ac:chgData name="MUHAMMAD GHAZALI BIN RAMLY" userId="2e8802a7-2b1b-49e3-a58e-345cefdd49bd" providerId="ADAL" clId="{920D6BFE-F9BC-462C-8AA4-EE7AC7C7B376}" dt="2022-04-09T16:28:38.337" v="981" actId="14100"/>
          <ac:picMkLst>
            <pc:docMk/>
            <pc:sldMk cId="867645109" sldId="277"/>
            <ac:picMk id="9" creationId="{979B902D-1E3A-42B6-832B-9386F70DC75A}"/>
          </ac:picMkLst>
        </pc:picChg>
        <pc:picChg chg="add mod">
          <ac:chgData name="MUHAMMAD GHAZALI BIN RAMLY" userId="2e8802a7-2b1b-49e3-a58e-345cefdd49bd" providerId="ADAL" clId="{920D6BFE-F9BC-462C-8AA4-EE7AC7C7B376}" dt="2022-04-09T16:29:55.518" v="983" actId="1076"/>
          <ac:picMkLst>
            <pc:docMk/>
            <pc:sldMk cId="867645109" sldId="277"/>
            <ac:picMk id="11" creationId="{AE39F4E5-B7BB-4708-A439-0EC9ABCEBF52}"/>
          </ac:picMkLst>
        </pc:picChg>
      </pc:sldChg>
      <pc:sldChg chg="addSp delSp modSp new mod">
        <pc:chgData name="MUHAMMAD GHAZALI BIN RAMLY" userId="2e8802a7-2b1b-49e3-a58e-345cefdd49bd" providerId="ADAL" clId="{920D6BFE-F9BC-462C-8AA4-EE7AC7C7B376}" dt="2022-04-09T16:26:59.415" v="963" actId="1076"/>
        <pc:sldMkLst>
          <pc:docMk/>
          <pc:sldMk cId="275222872" sldId="278"/>
        </pc:sldMkLst>
        <pc:spChg chg="del">
          <ac:chgData name="MUHAMMAD GHAZALI BIN RAMLY" userId="2e8802a7-2b1b-49e3-a58e-345cefdd49bd" providerId="ADAL" clId="{920D6BFE-F9BC-462C-8AA4-EE7AC7C7B376}" dt="2022-04-09T16:26:10.465" v="960" actId="478"/>
          <ac:spMkLst>
            <pc:docMk/>
            <pc:sldMk cId="275222872" sldId="278"/>
            <ac:spMk id="2" creationId="{86738A5D-C9AD-4A28-93D9-87F9F614C5BA}"/>
          </ac:spMkLst>
        </pc:spChg>
        <pc:spChg chg="del">
          <ac:chgData name="MUHAMMAD GHAZALI BIN RAMLY" userId="2e8802a7-2b1b-49e3-a58e-345cefdd49bd" providerId="ADAL" clId="{920D6BFE-F9BC-462C-8AA4-EE7AC7C7B376}" dt="2022-04-09T16:26:11.776" v="961" actId="478"/>
          <ac:spMkLst>
            <pc:docMk/>
            <pc:sldMk cId="275222872" sldId="278"/>
            <ac:spMk id="3" creationId="{E1BA0FD0-0010-45C8-A3B1-F8D9923D77EE}"/>
          </ac:spMkLst>
        </pc:spChg>
        <pc:picChg chg="add mod">
          <ac:chgData name="MUHAMMAD GHAZALI BIN RAMLY" userId="2e8802a7-2b1b-49e3-a58e-345cefdd49bd" providerId="ADAL" clId="{920D6BFE-F9BC-462C-8AA4-EE7AC7C7B376}" dt="2022-04-09T16:26:59.415" v="963" actId="1076"/>
          <ac:picMkLst>
            <pc:docMk/>
            <pc:sldMk cId="275222872" sldId="278"/>
            <ac:picMk id="5" creationId="{CD9D924E-18D9-4538-81C4-E8984C03FBCF}"/>
          </ac:picMkLst>
        </pc:picChg>
      </pc:sldChg>
      <pc:sldChg chg="delSp new del mod">
        <pc:chgData name="MUHAMMAD GHAZALI BIN RAMLY" userId="2e8802a7-2b1b-49e3-a58e-345cefdd49bd" providerId="ADAL" clId="{920D6BFE-F9BC-462C-8AA4-EE7AC7C7B376}" dt="2022-04-09T16:30:05.034" v="984" actId="47"/>
        <pc:sldMkLst>
          <pc:docMk/>
          <pc:sldMk cId="1544867713" sldId="279"/>
        </pc:sldMkLst>
        <pc:spChg chg="del">
          <ac:chgData name="MUHAMMAD GHAZALI BIN RAMLY" userId="2e8802a7-2b1b-49e3-a58e-345cefdd49bd" providerId="ADAL" clId="{920D6BFE-F9BC-462C-8AA4-EE7AC7C7B376}" dt="2022-04-09T16:27:07.226" v="965" actId="478"/>
          <ac:spMkLst>
            <pc:docMk/>
            <pc:sldMk cId="1544867713" sldId="279"/>
            <ac:spMk id="2" creationId="{EDDD1522-61C7-416C-BB0C-201464B19323}"/>
          </ac:spMkLst>
        </pc:spChg>
        <pc:spChg chg="del">
          <ac:chgData name="MUHAMMAD GHAZALI BIN RAMLY" userId="2e8802a7-2b1b-49e3-a58e-345cefdd49bd" providerId="ADAL" clId="{920D6BFE-F9BC-462C-8AA4-EE7AC7C7B376}" dt="2022-04-09T16:27:08.887" v="966" actId="478"/>
          <ac:spMkLst>
            <pc:docMk/>
            <pc:sldMk cId="1544867713" sldId="279"/>
            <ac:spMk id="3" creationId="{0A19B390-E9A2-47DD-8159-2A7AE575660C}"/>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5E0AB62C-0E7D-432F-86BE-AA8FFEA60F66}" type="datetimeFigureOut">
              <a:rPr lang="en-MY" smtClean="0"/>
              <a:t>9/4/2022</a:t>
            </a:fld>
            <a:endParaRPr lang="en-MY"/>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MY"/>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278D1647-9A67-4F1C-AFE4-61F699116AF9}" type="slidenum">
              <a:rPr lang="en-MY" smtClean="0"/>
              <a:t>‹#›</a:t>
            </a:fld>
            <a:endParaRPr lang="en-MY"/>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2058126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0AB62C-0E7D-432F-86BE-AA8FFEA60F66}" type="datetimeFigureOut">
              <a:rPr lang="en-MY" smtClean="0"/>
              <a:t>9/4/2022</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278D1647-9A67-4F1C-AFE4-61F699116AF9}" type="slidenum">
              <a:rPr lang="en-MY" smtClean="0"/>
              <a:t>‹#›</a:t>
            </a:fld>
            <a:endParaRPr lang="en-MY"/>
          </a:p>
        </p:txBody>
      </p:sp>
    </p:spTree>
    <p:extLst>
      <p:ext uri="{BB962C8B-B14F-4D97-AF65-F5344CB8AC3E}">
        <p14:creationId xmlns:p14="http://schemas.microsoft.com/office/powerpoint/2010/main" val="507421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0AB62C-0E7D-432F-86BE-AA8FFEA60F66}" type="datetimeFigureOut">
              <a:rPr lang="en-MY" smtClean="0"/>
              <a:t>9/4/2022</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278D1647-9A67-4F1C-AFE4-61F699116AF9}" type="slidenum">
              <a:rPr lang="en-MY" smtClean="0"/>
              <a:t>‹#›</a:t>
            </a:fld>
            <a:endParaRPr lang="en-MY"/>
          </a:p>
        </p:txBody>
      </p:sp>
    </p:spTree>
    <p:extLst>
      <p:ext uri="{BB962C8B-B14F-4D97-AF65-F5344CB8AC3E}">
        <p14:creationId xmlns:p14="http://schemas.microsoft.com/office/powerpoint/2010/main" val="933948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0AB62C-0E7D-432F-86BE-AA8FFEA60F66}" type="datetimeFigureOut">
              <a:rPr lang="en-MY" smtClean="0"/>
              <a:t>9/4/2022</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278D1647-9A67-4F1C-AFE4-61F699116AF9}" type="slidenum">
              <a:rPr lang="en-MY" smtClean="0"/>
              <a:t>‹#›</a:t>
            </a:fld>
            <a:endParaRPr lang="en-MY"/>
          </a:p>
        </p:txBody>
      </p:sp>
    </p:spTree>
    <p:extLst>
      <p:ext uri="{BB962C8B-B14F-4D97-AF65-F5344CB8AC3E}">
        <p14:creationId xmlns:p14="http://schemas.microsoft.com/office/powerpoint/2010/main" val="246798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5E0AB62C-0E7D-432F-86BE-AA8FFEA60F66}" type="datetimeFigureOut">
              <a:rPr lang="en-MY" smtClean="0"/>
              <a:t>9/4/2022</a:t>
            </a:fld>
            <a:endParaRPr lang="en-MY"/>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MY"/>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278D1647-9A67-4F1C-AFE4-61F699116AF9}" type="slidenum">
              <a:rPr lang="en-MY" smtClean="0"/>
              <a:t>‹#›</a:t>
            </a:fld>
            <a:endParaRPr lang="en-MY"/>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59212254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0AB62C-0E7D-432F-86BE-AA8FFEA60F66}" type="datetimeFigureOut">
              <a:rPr lang="en-MY" smtClean="0"/>
              <a:t>9/4/2022</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278D1647-9A67-4F1C-AFE4-61F699116AF9}" type="slidenum">
              <a:rPr lang="en-MY" smtClean="0"/>
              <a:t>‹#›</a:t>
            </a:fld>
            <a:endParaRPr lang="en-MY"/>
          </a:p>
        </p:txBody>
      </p:sp>
    </p:spTree>
    <p:extLst>
      <p:ext uri="{BB962C8B-B14F-4D97-AF65-F5344CB8AC3E}">
        <p14:creationId xmlns:p14="http://schemas.microsoft.com/office/powerpoint/2010/main" val="1657862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0AB62C-0E7D-432F-86BE-AA8FFEA60F66}" type="datetimeFigureOut">
              <a:rPr lang="en-MY" smtClean="0"/>
              <a:t>9/4/2022</a:t>
            </a:fld>
            <a:endParaRPr lang="en-MY"/>
          </a:p>
        </p:txBody>
      </p:sp>
      <p:sp>
        <p:nvSpPr>
          <p:cNvPr id="8" name="Footer Placeholder 7"/>
          <p:cNvSpPr>
            <a:spLocks noGrp="1"/>
          </p:cNvSpPr>
          <p:nvPr>
            <p:ph type="ftr" sz="quarter" idx="11"/>
          </p:nvPr>
        </p:nvSpPr>
        <p:spPr/>
        <p:txBody>
          <a:bodyPr/>
          <a:lstStyle/>
          <a:p>
            <a:endParaRPr lang="en-MY"/>
          </a:p>
        </p:txBody>
      </p:sp>
      <p:sp>
        <p:nvSpPr>
          <p:cNvPr id="9" name="Slide Number Placeholder 8"/>
          <p:cNvSpPr>
            <a:spLocks noGrp="1"/>
          </p:cNvSpPr>
          <p:nvPr>
            <p:ph type="sldNum" sz="quarter" idx="12"/>
          </p:nvPr>
        </p:nvSpPr>
        <p:spPr/>
        <p:txBody>
          <a:bodyPr/>
          <a:lstStyle/>
          <a:p>
            <a:fld id="{278D1647-9A67-4F1C-AFE4-61F699116AF9}" type="slidenum">
              <a:rPr lang="en-MY" smtClean="0"/>
              <a:t>‹#›</a:t>
            </a:fld>
            <a:endParaRPr lang="en-MY"/>
          </a:p>
        </p:txBody>
      </p:sp>
    </p:spTree>
    <p:extLst>
      <p:ext uri="{BB962C8B-B14F-4D97-AF65-F5344CB8AC3E}">
        <p14:creationId xmlns:p14="http://schemas.microsoft.com/office/powerpoint/2010/main" val="1367365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0AB62C-0E7D-432F-86BE-AA8FFEA60F66}" type="datetimeFigureOut">
              <a:rPr lang="en-MY" smtClean="0"/>
              <a:t>9/4/2022</a:t>
            </a:fld>
            <a:endParaRPr lang="en-MY"/>
          </a:p>
        </p:txBody>
      </p:sp>
      <p:sp>
        <p:nvSpPr>
          <p:cNvPr id="4" name="Footer Placeholder 3"/>
          <p:cNvSpPr>
            <a:spLocks noGrp="1"/>
          </p:cNvSpPr>
          <p:nvPr>
            <p:ph type="ftr" sz="quarter" idx="11"/>
          </p:nvPr>
        </p:nvSpPr>
        <p:spPr/>
        <p:txBody>
          <a:bodyPr/>
          <a:lstStyle/>
          <a:p>
            <a:endParaRPr lang="en-MY"/>
          </a:p>
        </p:txBody>
      </p:sp>
      <p:sp>
        <p:nvSpPr>
          <p:cNvPr id="5" name="Slide Number Placeholder 4"/>
          <p:cNvSpPr>
            <a:spLocks noGrp="1"/>
          </p:cNvSpPr>
          <p:nvPr>
            <p:ph type="sldNum" sz="quarter" idx="12"/>
          </p:nvPr>
        </p:nvSpPr>
        <p:spPr/>
        <p:txBody>
          <a:bodyPr/>
          <a:lstStyle/>
          <a:p>
            <a:fld id="{278D1647-9A67-4F1C-AFE4-61F699116AF9}" type="slidenum">
              <a:rPr lang="en-MY" smtClean="0"/>
              <a:t>‹#›</a:t>
            </a:fld>
            <a:endParaRPr lang="en-MY"/>
          </a:p>
        </p:txBody>
      </p:sp>
    </p:spTree>
    <p:extLst>
      <p:ext uri="{BB962C8B-B14F-4D97-AF65-F5344CB8AC3E}">
        <p14:creationId xmlns:p14="http://schemas.microsoft.com/office/powerpoint/2010/main" val="3235403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0AB62C-0E7D-432F-86BE-AA8FFEA60F66}" type="datetimeFigureOut">
              <a:rPr lang="en-MY" smtClean="0"/>
              <a:t>9/4/2022</a:t>
            </a:fld>
            <a:endParaRPr lang="en-MY"/>
          </a:p>
        </p:txBody>
      </p:sp>
      <p:sp>
        <p:nvSpPr>
          <p:cNvPr id="3" name="Footer Placeholder 2"/>
          <p:cNvSpPr>
            <a:spLocks noGrp="1"/>
          </p:cNvSpPr>
          <p:nvPr>
            <p:ph type="ftr" sz="quarter" idx="11"/>
          </p:nvPr>
        </p:nvSpPr>
        <p:spPr/>
        <p:txBody>
          <a:bodyPr/>
          <a:lstStyle/>
          <a:p>
            <a:endParaRPr lang="en-MY"/>
          </a:p>
        </p:txBody>
      </p:sp>
      <p:sp>
        <p:nvSpPr>
          <p:cNvPr id="4" name="Slide Number Placeholder 3"/>
          <p:cNvSpPr>
            <a:spLocks noGrp="1"/>
          </p:cNvSpPr>
          <p:nvPr>
            <p:ph type="sldNum" sz="quarter" idx="12"/>
          </p:nvPr>
        </p:nvSpPr>
        <p:spPr/>
        <p:txBody>
          <a:bodyPr/>
          <a:lstStyle/>
          <a:p>
            <a:fld id="{278D1647-9A67-4F1C-AFE4-61F699116AF9}" type="slidenum">
              <a:rPr lang="en-MY" smtClean="0"/>
              <a:t>‹#›</a:t>
            </a:fld>
            <a:endParaRPr lang="en-MY"/>
          </a:p>
        </p:txBody>
      </p:sp>
    </p:spTree>
    <p:extLst>
      <p:ext uri="{BB962C8B-B14F-4D97-AF65-F5344CB8AC3E}">
        <p14:creationId xmlns:p14="http://schemas.microsoft.com/office/powerpoint/2010/main" val="2934566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5E0AB62C-0E7D-432F-86BE-AA8FFEA60F66}" type="datetimeFigureOut">
              <a:rPr lang="en-MY" smtClean="0"/>
              <a:t>9/4/2022</a:t>
            </a:fld>
            <a:endParaRPr lang="en-MY"/>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MY"/>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278D1647-9A67-4F1C-AFE4-61F699116AF9}" type="slidenum">
              <a:rPr lang="en-MY" smtClean="0"/>
              <a:t>‹#›</a:t>
            </a:fld>
            <a:endParaRPr lang="en-MY"/>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17351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5E0AB62C-0E7D-432F-86BE-AA8FFEA60F66}" type="datetimeFigureOut">
              <a:rPr lang="en-MY" smtClean="0"/>
              <a:t>9/4/2022</a:t>
            </a:fld>
            <a:endParaRPr lang="en-MY"/>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MY"/>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278D1647-9A67-4F1C-AFE4-61F699116AF9}" type="slidenum">
              <a:rPr lang="en-MY" smtClean="0"/>
              <a:t>‹#›</a:t>
            </a:fld>
            <a:endParaRPr lang="en-MY"/>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19055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E0AB62C-0E7D-432F-86BE-AA8FFEA60F66}" type="datetimeFigureOut">
              <a:rPr lang="en-MY" smtClean="0"/>
              <a:t>9/4/2022</a:t>
            </a:fld>
            <a:endParaRPr lang="en-MY"/>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MY"/>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278D1647-9A67-4F1C-AFE4-61F699116AF9}" type="slidenum">
              <a:rPr lang="en-MY" smtClean="0"/>
              <a:t>‹#›</a:t>
            </a:fld>
            <a:endParaRPr lang="en-MY"/>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599463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7C6A3-8794-4377-AE89-A763EF22E8AC}"/>
              </a:ext>
            </a:extLst>
          </p:cNvPr>
          <p:cNvSpPr>
            <a:spLocks noGrp="1"/>
          </p:cNvSpPr>
          <p:nvPr>
            <p:ph type="ctrTitle"/>
          </p:nvPr>
        </p:nvSpPr>
        <p:spPr/>
        <p:txBody>
          <a:bodyPr/>
          <a:lstStyle/>
          <a:p>
            <a:r>
              <a:rPr lang="en-MY" dirty="0"/>
              <a:t>UNMANNED AERIAL VEHICLE</a:t>
            </a:r>
          </a:p>
        </p:txBody>
      </p:sp>
      <p:sp>
        <p:nvSpPr>
          <p:cNvPr id="3" name="Subtitle 2">
            <a:extLst>
              <a:ext uri="{FF2B5EF4-FFF2-40B4-BE49-F238E27FC236}">
                <a16:creationId xmlns:a16="http://schemas.microsoft.com/office/drawing/2014/main" id="{80403490-4ACD-43ED-AD90-BE859D1BBF57}"/>
              </a:ext>
            </a:extLst>
          </p:cNvPr>
          <p:cNvSpPr>
            <a:spLocks noGrp="1"/>
          </p:cNvSpPr>
          <p:nvPr>
            <p:ph type="subTitle" idx="1"/>
          </p:nvPr>
        </p:nvSpPr>
        <p:spPr>
          <a:xfrm>
            <a:off x="2679906" y="3956280"/>
            <a:ext cx="6852021" cy="283212"/>
          </a:xfrm>
        </p:spPr>
        <p:txBody>
          <a:bodyPr>
            <a:normAutofit fontScale="77500" lnSpcReduction="20000"/>
          </a:bodyPr>
          <a:lstStyle/>
          <a:p>
            <a:r>
              <a:rPr lang="en-MY" sz="1600" dirty="0"/>
              <a:t>PREPARED BY:  MUHAMMAD GHAZALI BIN RAMLY</a:t>
            </a:r>
          </a:p>
        </p:txBody>
      </p:sp>
    </p:spTree>
    <p:extLst>
      <p:ext uri="{BB962C8B-B14F-4D97-AF65-F5344CB8AC3E}">
        <p14:creationId xmlns:p14="http://schemas.microsoft.com/office/powerpoint/2010/main" val="417772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37DC-4C14-4F13-AAFB-FF4101ED2615}"/>
              </a:ext>
            </a:extLst>
          </p:cNvPr>
          <p:cNvSpPr>
            <a:spLocks noGrp="1"/>
          </p:cNvSpPr>
          <p:nvPr>
            <p:ph type="title"/>
          </p:nvPr>
        </p:nvSpPr>
        <p:spPr>
          <a:xfrm>
            <a:off x="1007165" y="3009900"/>
            <a:ext cx="10588487" cy="838200"/>
          </a:xfrm>
          <a:solidFill>
            <a:schemeClr val="tx2">
              <a:lumMod val="50000"/>
              <a:lumOff val="50000"/>
            </a:schemeClr>
          </a:solidFill>
        </p:spPr>
        <p:txBody>
          <a:bodyPr>
            <a:noAutofit/>
          </a:bodyPr>
          <a:lstStyle/>
          <a:p>
            <a:pPr algn="ctr"/>
            <a:r>
              <a:rPr lang="en-MY" sz="5400" dirty="0">
                <a:latin typeface="Abadi" panose="020B0604020104020204" pitchFamily="34" charset="0"/>
              </a:rPr>
              <a:t>ACTUATORS AND LOCOMOTION</a:t>
            </a:r>
          </a:p>
        </p:txBody>
      </p:sp>
    </p:spTree>
    <p:extLst>
      <p:ext uri="{BB962C8B-B14F-4D97-AF65-F5344CB8AC3E}">
        <p14:creationId xmlns:p14="http://schemas.microsoft.com/office/powerpoint/2010/main" val="1354674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0DC66-8E5B-4333-8284-C79A9F07EFE4}"/>
              </a:ext>
            </a:extLst>
          </p:cNvPr>
          <p:cNvSpPr>
            <a:spLocks noGrp="1"/>
          </p:cNvSpPr>
          <p:nvPr>
            <p:ph type="title"/>
          </p:nvPr>
        </p:nvSpPr>
        <p:spPr>
          <a:xfrm>
            <a:off x="828261" y="144119"/>
            <a:ext cx="2271091" cy="347869"/>
          </a:xfrm>
        </p:spPr>
        <p:txBody>
          <a:bodyPr>
            <a:noAutofit/>
          </a:bodyPr>
          <a:lstStyle/>
          <a:p>
            <a:r>
              <a:rPr lang="en-MY" sz="2800" dirty="0">
                <a:latin typeface="Abadi" panose="020B0604020104020204" pitchFamily="34" charset="0"/>
              </a:rPr>
              <a:t>PROPELLER</a:t>
            </a:r>
          </a:p>
        </p:txBody>
      </p:sp>
      <p:pic>
        <p:nvPicPr>
          <p:cNvPr id="5" name="Picture 4">
            <a:extLst>
              <a:ext uri="{FF2B5EF4-FFF2-40B4-BE49-F238E27FC236}">
                <a16:creationId xmlns:a16="http://schemas.microsoft.com/office/drawing/2014/main" id="{997567BD-869D-4F9E-9593-587CE16D2575}"/>
              </a:ext>
            </a:extLst>
          </p:cNvPr>
          <p:cNvPicPr>
            <a:picLocks noChangeAspect="1"/>
          </p:cNvPicPr>
          <p:nvPr/>
        </p:nvPicPr>
        <p:blipFill>
          <a:blip r:embed="rId2"/>
          <a:stretch>
            <a:fillRect/>
          </a:stretch>
        </p:blipFill>
        <p:spPr>
          <a:xfrm>
            <a:off x="815558" y="1763187"/>
            <a:ext cx="3721024" cy="2089498"/>
          </a:xfrm>
          <a:prstGeom prst="rect">
            <a:avLst/>
          </a:prstGeom>
        </p:spPr>
      </p:pic>
      <p:pic>
        <p:nvPicPr>
          <p:cNvPr id="8" name="Content Placeholder 7">
            <a:extLst>
              <a:ext uri="{FF2B5EF4-FFF2-40B4-BE49-F238E27FC236}">
                <a16:creationId xmlns:a16="http://schemas.microsoft.com/office/drawing/2014/main" id="{BF876051-204A-45B9-A63C-38E887C4AB26}"/>
              </a:ext>
            </a:extLst>
          </p:cNvPr>
          <p:cNvPicPr>
            <a:picLocks noGrp="1" noChangeAspect="1"/>
          </p:cNvPicPr>
          <p:nvPr>
            <p:ph idx="1"/>
          </p:nvPr>
        </p:nvPicPr>
        <p:blipFill>
          <a:blip r:embed="rId3"/>
          <a:stretch>
            <a:fillRect/>
          </a:stretch>
        </p:blipFill>
        <p:spPr>
          <a:xfrm>
            <a:off x="815558" y="4044844"/>
            <a:ext cx="2507790" cy="2475873"/>
          </a:xfrm>
          <a:prstGeom prst="rect">
            <a:avLst/>
          </a:prstGeom>
        </p:spPr>
      </p:pic>
      <p:pic>
        <p:nvPicPr>
          <p:cNvPr id="9" name="Picture 8">
            <a:extLst>
              <a:ext uri="{FF2B5EF4-FFF2-40B4-BE49-F238E27FC236}">
                <a16:creationId xmlns:a16="http://schemas.microsoft.com/office/drawing/2014/main" id="{4817EE75-3417-4F95-AE0D-4AE09A0E0C2C}"/>
              </a:ext>
            </a:extLst>
          </p:cNvPr>
          <p:cNvPicPr>
            <a:picLocks noChangeAspect="1"/>
          </p:cNvPicPr>
          <p:nvPr/>
        </p:nvPicPr>
        <p:blipFill>
          <a:blip r:embed="rId4"/>
          <a:stretch>
            <a:fillRect/>
          </a:stretch>
        </p:blipFill>
        <p:spPr>
          <a:xfrm>
            <a:off x="4880413" y="1763187"/>
            <a:ext cx="4255731" cy="2089499"/>
          </a:xfrm>
          <a:prstGeom prst="rect">
            <a:avLst/>
          </a:prstGeom>
        </p:spPr>
      </p:pic>
      <p:pic>
        <p:nvPicPr>
          <p:cNvPr id="10" name="Picture 9">
            <a:extLst>
              <a:ext uri="{FF2B5EF4-FFF2-40B4-BE49-F238E27FC236}">
                <a16:creationId xmlns:a16="http://schemas.microsoft.com/office/drawing/2014/main" id="{D5201331-FB58-41CF-B37C-3F16502205D6}"/>
              </a:ext>
            </a:extLst>
          </p:cNvPr>
          <p:cNvPicPr>
            <a:picLocks noChangeAspect="1"/>
          </p:cNvPicPr>
          <p:nvPr/>
        </p:nvPicPr>
        <p:blipFill>
          <a:blip r:embed="rId5"/>
          <a:stretch>
            <a:fillRect/>
          </a:stretch>
        </p:blipFill>
        <p:spPr>
          <a:xfrm>
            <a:off x="3463199" y="4062442"/>
            <a:ext cx="5672945" cy="2458276"/>
          </a:xfrm>
          <a:prstGeom prst="rect">
            <a:avLst/>
          </a:prstGeom>
        </p:spPr>
      </p:pic>
      <p:pic>
        <p:nvPicPr>
          <p:cNvPr id="11" name="Picture 10">
            <a:extLst>
              <a:ext uri="{FF2B5EF4-FFF2-40B4-BE49-F238E27FC236}">
                <a16:creationId xmlns:a16="http://schemas.microsoft.com/office/drawing/2014/main" id="{CE53BC98-0E71-49F6-9EE8-0BD603295C8C}"/>
              </a:ext>
            </a:extLst>
          </p:cNvPr>
          <p:cNvPicPr>
            <a:picLocks noChangeAspect="1"/>
          </p:cNvPicPr>
          <p:nvPr/>
        </p:nvPicPr>
        <p:blipFill>
          <a:blip r:embed="rId3"/>
          <a:stretch>
            <a:fillRect/>
          </a:stretch>
        </p:blipFill>
        <p:spPr>
          <a:xfrm>
            <a:off x="9275995" y="1763187"/>
            <a:ext cx="2757528" cy="2722433"/>
          </a:xfrm>
          <a:prstGeom prst="rect">
            <a:avLst/>
          </a:prstGeom>
        </p:spPr>
      </p:pic>
      <p:sp>
        <p:nvSpPr>
          <p:cNvPr id="12" name="TextBox 11">
            <a:extLst>
              <a:ext uri="{FF2B5EF4-FFF2-40B4-BE49-F238E27FC236}">
                <a16:creationId xmlns:a16="http://schemas.microsoft.com/office/drawing/2014/main" id="{B8CB78D7-2FE1-433A-939E-62845A3F5CD8}"/>
              </a:ext>
            </a:extLst>
          </p:cNvPr>
          <p:cNvSpPr txBox="1"/>
          <p:nvPr/>
        </p:nvSpPr>
        <p:spPr>
          <a:xfrm>
            <a:off x="815558" y="491988"/>
            <a:ext cx="9851904" cy="923330"/>
          </a:xfrm>
          <a:prstGeom prst="rect">
            <a:avLst/>
          </a:prstGeom>
          <a:noFill/>
        </p:spPr>
        <p:txBody>
          <a:bodyPr wrap="square" rtlCol="0">
            <a:spAutoFit/>
          </a:bodyPr>
          <a:lstStyle/>
          <a:p>
            <a:r>
              <a:rPr lang="en-US" dirty="0"/>
              <a:t>Propellers are devices that transform rotary motion into linear thrust. Drone propellers provide lift for the aircraft by spinning and creating an airflow, which results in a pressure difference between the top and bottom surfaces of the propeller.</a:t>
            </a:r>
            <a:endParaRPr lang="en-MY" dirty="0"/>
          </a:p>
        </p:txBody>
      </p:sp>
      <p:pic>
        <p:nvPicPr>
          <p:cNvPr id="13" name="Picture 12">
            <a:extLst>
              <a:ext uri="{FF2B5EF4-FFF2-40B4-BE49-F238E27FC236}">
                <a16:creationId xmlns:a16="http://schemas.microsoft.com/office/drawing/2014/main" id="{B7348E50-A7A0-4D19-B63D-C1BF253375D8}"/>
              </a:ext>
            </a:extLst>
          </p:cNvPr>
          <p:cNvPicPr>
            <a:picLocks noChangeAspect="1"/>
          </p:cNvPicPr>
          <p:nvPr/>
        </p:nvPicPr>
        <p:blipFill>
          <a:blip r:embed="rId6"/>
          <a:stretch>
            <a:fillRect/>
          </a:stretch>
        </p:blipFill>
        <p:spPr>
          <a:xfrm>
            <a:off x="9361697" y="4662965"/>
            <a:ext cx="2671826" cy="1857752"/>
          </a:xfrm>
          <a:prstGeom prst="rect">
            <a:avLst/>
          </a:prstGeom>
        </p:spPr>
      </p:pic>
    </p:spTree>
    <p:extLst>
      <p:ext uri="{BB962C8B-B14F-4D97-AF65-F5344CB8AC3E}">
        <p14:creationId xmlns:p14="http://schemas.microsoft.com/office/powerpoint/2010/main" val="262737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42634F1-5A1E-47BB-9021-7A7151E216AD}"/>
              </a:ext>
            </a:extLst>
          </p:cNvPr>
          <p:cNvSpPr txBox="1">
            <a:spLocks/>
          </p:cNvSpPr>
          <p:nvPr/>
        </p:nvSpPr>
        <p:spPr>
          <a:xfrm>
            <a:off x="828261" y="144119"/>
            <a:ext cx="3544956" cy="347869"/>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MY" sz="2800" dirty="0">
                <a:latin typeface="Abadi" panose="020B0604020104020204" pitchFamily="34" charset="0"/>
              </a:rPr>
              <a:t>BRUSHLESS MOTOR</a:t>
            </a:r>
          </a:p>
        </p:txBody>
      </p:sp>
      <p:sp>
        <p:nvSpPr>
          <p:cNvPr id="5" name="TextBox 4">
            <a:extLst>
              <a:ext uri="{FF2B5EF4-FFF2-40B4-BE49-F238E27FC236}">
                <a16:creationId xmlns:a16="http://schemas.microsoft.com/office/drawing/2014/main" id="{995FD511-1A97-49DA-B225-1CD821C9CD84}"/>
              </a:ext>
            </a:extLst>
          </p:cNvPr>
          <p:cNvSpPr txBox="1"/>
          <p:nvPr/>
        </p:nvSpPr>
        <p:spPr>
          <a:xfrm>
            <a:off x="815558" y="491988"/>
            <a:ext cx="11230668" cy="923330"/>
          </a:xfrm>
          <a:prstGeom prst="rect">
            <a:avLst/>
          </a:prstGeom>
          <a:noFill/>
        </p:spPr>
        <p:txBody>
          <a:bodyPr wrap="square" rtlCol="0">
            <a:spAutoFit/>
          </a:bodyPr>
          <a:lstStyle/>
          <a:p>
            <a:pPr algn="just"/>
            <a:r>
              <a:rPr lang="en-US" dirty="0"/>
              <a:t>Brushless motors are better for drones because they have a much longer lifespan since they don't have brushes that can wear down. Brushless motors are also more powerful for their size, so they are used in more professional drones that require reliability and power.</a:t>
            </a:r>
            <a:endParaRPr lang="en-MY" dirty="0"/>
          </a:p>
        </p:txBody>
      </p:sp>
      <p:pic>
        <p:nvPicPr>
          <p:cNvPr id="7" name="Picture 6">
            <a:extLst>
              <a:ext uri="{FF2B5EF4-FFF2-40B4-BE49-F238E27FC236}">
                <a16:creationId xmlns:a16="http://schemas.microsoft.com/office/drawing/2014/main" id="{BE6D490B-7B60-47D7-BD1D-18C0CAEA45A5}"/>
              </a:ext>
            </a:extLst>
          </p:cNvPr>
          <p:cNvPicPr>
            <a:picLocks noChangeAspect="1"/>
          </p:cNvPicPr>
          <p:nvPr/>
        </p:nvPicPr>
        <p:blipFill>
          <a:blip r:embed="rId2"/>
          <a:stretch>
            <a:fillRect/>
          </a:stretch>
        </p:blipFill>
        <p:spPr>
          <a:xfrm>
            <a:off x="815558" y="2288645"/>
            <a:ext cx="4477578" cy="2660005"/>
          </a:xfrm>
          <a:prstGeom prst="rect">
            <a:avLst/>
          </a:prstGeom>
        </p:spPr>
      </p:pic>
      <p:pic>
        <p:nvPicPr>
          <p:cNvPr id="8" name="Picture 7">
            <a:extLst>
              <a:ext uri="{FF2B5EF4-FFF2-40B4-BE49-F238E27FC236}">
                <a16:creationId xmlns:a16="http://schemas.microsoft.com/office/drawing/2014/main" id="{28EB10A8-5E20-448F-96E6-04936E76CECA}"/>
              </a:ext>
            </a:extLst>
          </p:cNvPr>
          <p:cNvPicPr>
            <a:picLocks noChangeAspect="1"/>
          </p:cNvPicPr>
          <p:nvPr/>
        </p:nvPicPr>
        <p:blipFill>
          <a:blip r:embed="rId3"/>
          <a:stretch>
            <a:fillRect/>
          </a:stretch>
        </p:blipFill>
        <p:spPr>
          <a:xfrm>
            <a:off x="5605669" y="2288645"/>
            <a:ext cx="2660005" cy="2660005"/>
          </a:xfrm>
          <a:prstGeom prst="rect">
            <a:avLst/>
          </a:prstGeom>
        </p:spPr>
      </p:pic>
      <p:pic>
        <p:nvPicPr>
          <p:cNvPr id="9" name="Picture 8">
            <a:extLst>
              <a:ext uri="{FF2B5EF4-FFF2-40B4-BE49-F238E27FC236}">
                <a16:creationId xmlns:a16="http://schemas.microsoft.com/office/drawing/2014/main" id="{3607666C-16E4-4114-8096-972F1596FC94}"/>
              </a:ext>
            </a:extLst>
          </p:cNvPr>
          <p:cNvPicPr>
            <a:picLocks noChangeAspect="1"/>
          </p:cNvPicPr>
          <p:nvPr/>
        </p:nvPicPr>
        <p:blipFill>
          <a:blip r:embed="rId4"/>
          <a:stretch>
            <a:fillRect/>
          </a:stretch>
        </p:blipFill>
        <p:spPr>
          <a:xfrm>
            <a:off x="8578207" y="2288645"/>
            <a:ext cx="3413910" cy="2660005"/>
          </a:xfrm>
          <a:prstGeom prst="rect">
            <a:avLst/>
          </a:prstGeom>
        </p:spPr>
      </p:pic>
    </p:spTree>
    <p:extLst>
      <p:ext uri="{BB962C8B-B14F-4D97-AF65-F5344CB8AC3E}">
        <p14:creationId xmlns:p14="http://schemas.microsoft.com/office/powerpoint/2010/main" val="3314731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EC8C0-8AF4-4E00-AF91-D43377AA5F2A}"/>
              </a:ext>
            </a:extLst>
          </p:cNvPr>
          <p:cNvSpPr>
            <a:spLocks noGrp="1"/>
          </p:cNvSpPr>
          <p:nvPr>
            <p:ph type="title"/>
          </p:nvPr>
        </p:nvSpPr>
        <p:spPr>
          <a:xfrm>
            <a:off x="1295400" y="3096039"/>
            <a:ext cx="9601200" cy="665922"/>
          </a:xfrm>
          <a:solidFill>
            <a:schemeClr val="tx2">
              <a:lumMod val="75000"/>
              <a:lumOff val="25000"/>
            </a:schemeClr>
          </a:solidFill>
        </p:spPr>
        <p:txBody>
          <a:bodyPr>
            <a:normAutofit fontScale="90000"/>
          </a:bodyPr>
          <a:lstStyle/>
          <a:p>
            <a:r>
              <a:rPr lang="en-MY" dirty="0">
                <a:latin typeface="Abadi" panose="020B0604020104020204" pitchFamily="34" charset="0"/>
              </a:rPr>
              <a:t>NAVIGATION SYSTEM AND CONTROLLER</a:t>
            </a:r>
          </a:p>
        </p:txBody>
      </p:sp>
    </p:spTree>
    <p:extLst>
      <p:ext uri="{BB962C8B-B14F-4D97-AF65-F5344CB8AC3E}">
        <p14:creationId xmlns:p14="http://schemas.microsoft.com/office/powerpoint/2010/main" val="2352923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BD03B29-4CE9-4C98-A80F-3B263D1E75DB}"/>
              </a:ext>
            </a:extLst>
          </p:cNvPr>
          <p:cNvSpPr>
            <a:spLocks noGrp="1"/>
          </p:cNvSpPr>
          <p:nvPr>
            <p:ph type="title"/>
          </p:nvPr>
        </p:nvSpPr>
        <p:spPr>
          <a:xfrm>
            <a:off x="723900" y="685800"/>
            <a:ext cx="3855720" cy="480391"/>
          </a:xfrm>
          <a:solidFill>
            <a:schemeClr val="bg2">
              <a:lumMod val="90000"/>
            </a:schemeClr>
          </a:solidFill>
        </p:spPr>
        <p:txBody>
          <a:bodyPr/>
          <a:lstStyle/>
          <a:p>
            <a:pPr algn="ctr"/>
            <a:r>
              <a:rPr lang="en-MY" sz="2400" dirty="0">
                <a:latin typeface="Abadi" panose="020B0604020104020204" pitchFamily="34" charset="0"/>
              </a:rPr>
              <a:t>GNSS SYSTEM</a:t>
            </a:r>
          </a:p>
        </p:txBody>
      </p:sp>
      <p:sp>
        <p:nvSpPr>
          <p:cNvPr id="7" name="Text Placeholder 6">
            <a:extLst>
              <a:ext uri="{FF2B5EF4-FFF2-40B4-BE49-F238E27FC236}">
                <a16:creationId xmlns:a16="http://schemas.microsoft.com/office/drawing/2014/main" id="{8E701C8C-7D92-4CB8-A5A0-8E7F9C26D6CB}"/>
              </a:ext>
            </a:extLst>
          </p:cNvPr>
          <p:cNvSpPr>
            <a:spLocks noGrp="1"/>
          </p:cNvSpPr>
          <p:nvPr>
            <p:ph type="body" sz="half" idx="2"/>
          </p:nvPr>
        </p:nvSpPr>
        <p:spPr>
          <a:xfrm>
            <a:off x="723900" y="1166191"/>
            <a:ext cx="3855720" cy="1060174"/>
          </a:xfrm>
        </p:spPr>
        <p:txBody>
          <a:bodyPr>
            <a:normAutofit fontScale="77500" lnSpcReduction="20000"/>
          </a:bodyPr>
          <a:lstStyle/>
          <a:p>
            <a:r>
              <a:rPr lang="en-US" dirty="0"/>
              <a:t>Global navigation satellite system (GNSS) is a general term describing any satellite constellation that provides positioning, navigation, and timing (PNT) services on a global or regional basis.</a:t>
            </a:r>
            <a:endParaRPr lang="en-MY" dirty="0"/>
          </a:p>
        </p:txBody>
      </p:sp>
      <p:sp>
        <p:nvSpPr>
          <p:cNvPr id="8" name="Title 4">
            <a:extLst>
              <a:ext uri="{FF2B5EF4-FFF2-40B4-BE49-F238E27FC236}">
                <a16:creationId xmlns:a16="http://schemas.microsoft.com/office/drawing/2014/main" id="{887F6C79-008E-4A04-9707-34C2C82A688C}"/>
              </a:ext>
            </a:extLst>
          </p:cNvPr>
          <p:cNvSpPr>
            <a:spLocks noGrp="1"/>
          </p:cNvSpPr>
          <p:nvPr>
            <p:ph idx="1"/>
          </p:nvPr>
        </p:nvSpPr>
        <p:spPr>
          <a:xfrm>
            <a:off x="6256338" y="685800"/>
            <a:ext cx="4756219" cy="374374"/>
          </a:xfrm>
          <a:solidFill>
            <a:schemeClr val="tx2">
              <a:lumMod val="25000"/>
              <a:lumOff val="75000"/>
            </a:schemeClr>
          </a:solidFill>
        </p:spPr>
        <p:txBody>
          <a:bodyPr>
            <a:normAutofit fontScale="92500" lnSpcReduction="20000"/>
          </a:bodyPr>
          <a:lstStyle/>
          <a:p>
            <a:pPr marL="0" indent="0" algn="ctr">
              <a:buNone/>
            </a:pPr>
            <a:r>
              <a:rPr lang="en-MY" sz="2400" dirty="0" err="1">
                <a:latin typeface="Abadi" panose="020B0604020104020204" pitchFamily="34" charset="0"/>
              </a:rPr>
              <a:t>FlytNow</a:t>
            </a:r>
            <a:r>
              <a:rPr lang="en-MY" sz="2400" dirty="0">
                <a:latin typeface="Abadi" panose="020B0604020104020204" pitchFamily="34" charset="0"/>
              </a:rPr>
              <a:t> Cloud base service</a:t>
            </a:r>
          </a:p>
        </p:txBody>
      </p:sp>
      <p:pic>
        <p:nvPicPr>
          <p:cNvPr id="10" name="Picture 9">
            <a:extLst>
              <a:ext uri="{FF2B5EF4-FFF2-40B4-BE49-F238E27FC236}">
                <a16:creationId xmlns:a16="http://schemas.microsoft.com/office/drawing/2014/main" id="{2F98FD8C-F4B9-451D-BEB3-9CD84CDD55A2}"/>
              </a:ext>
            </a:extLst>
          </p:cNvPr>
          <p:cNvPicPr>
            <a:picLocks noChangeAspect="1"/>
          </p:cNvPicPr>
          <p:nvPr/>
        </p:nvPicPr>
        <p:blipFill>
          <a:blip r:embed="rId2"/>
          <a:stretch>
            <a:fillRect/>
          </a:stretch>
        </p:blipFill>
        <p:spPr>
          <a:xfrm>
            <a:off x="1397509" y="1921565"/>
            <a:ext cx="2451186" cy="2252870"/>
          </a:xfrm>
          <a:prstGeom prst="rect">
            <a:avLst/>
          </a:prstGeom>
        </p:spPr>
      </p:pic>
      <p:pic>
        <p:nvPicPr>
          <p:cNvPr id="11" name="Picture 10">
            <a:extLst>
              <a:ext uri="{FF2B5EF4-FFF2-40B4-BE49-F238E27FC236}">
                <a16:creationId xmlns:a16="http://schemas.microsoft.com/office/drawing/2014/main" id="{1AD6DEC7-126D-42D7-B699-376133D0489D}"/>
              </a:ext>
            </a:extLst>
          </p:cNvPr>
          <p:cNvPicPr>
            <a:picLocks noChangeAspect="1"/>
          </p:cNvPicPr>
          <p:nvPr/>
        </p:nvPicPr>
        <p:blipFill>
          <a:blip r:embed="rId3"/>
          <a:stretch>
            <a:fillRect/>
          </a:stretch>
        </p:blipFill>
        <p:spPr>
          <a:xfrm>
            <a:off x="896179" y="4400400"/>
            <a:ext cx="3516796" cy="2338670"/>
          </a:xfrm>
          <a:prstGeom prst="rect">
            <a:avLst/>
          </a:prstGeom>
        </p:spPr>
      </p:pic>
      <p:pic>
        <p:nvPicPr>
          <p:cNvPr id="12" name="Picture 11">
            <a:extLst>
              <a:ext uri="{FF2B5EF4-FFF2-40B4-BE49-F238E27FC236}">
                <a16:creationId xmlns:a16="http://schemas.microsoft.com/office/drawing/2014/main" id="{5CC36A26-F419-488E-B6A9-A0A61A19380D}"/>
              </a:ext>
            </a:extLst>
          </p:cNvPr>
          <p:cNvPicPr>
            <a:picLocks noChangeAspect="1"/>
          </p:cNvPicPr>
          <p:nvPr/>
        </p:nvPicPr>
        <p:blipFill>
          <a:blip r:embed="rId4"/>
          <a:stretch>
            <a:fillRect/>
          </a:stretch>
        </p:blipFill>
        <p:spPr>
          <a:xfrm>
            <a:off x="6706586" y="1166191"/>
            <a:ext cx="3855721" cy="2452499"/>
          </a:xfrm>
          <a:prstGeom prst="rect">
            <a:avLst/>
          </a:prstGeom>
        </p:spPr>
      </p:pic>
      <p:pic>
        <p:nvPicPr>
          <p:cNvPr id="13" name="Picture 12">
            <a:extLst>
              <a:ext uri="{FF2B5EF4-FFF2-40B4-BE49-F238E27FC236}">
                <a16:creationId xmlns:a16="http://schemas.microsoft.com/office/drawing/2014/main" id="{357715E8-5E7A-4926-9F8B-83FCCB7292B2}"/>
              </a:ext>
            </a:extLst>
          </p:cNvPr>
          <p:cNvPicPr>
            <a:picLocks noChangeAspect="1"/>
          </p:cNvPicPr>
          <p:nvPr/>
        </p:nvPicPr>
        <p:blipFill>
          <a:blip r:embed="rId5"/>
          <a:stretch>
            <a:fillRect/>
          </a:stretch>
        </p:blipFill>
        <p:spPr>
          <a:xfrm>
            <a:off x="6643490" y="4174435"/>
            <a:ext cx="4369067" cy="2457600"/>
          </a:xfrm>
          <a:prstGeom prst="rect">
            <a:avLst/>
          </a:prstGeom>
        </p:spPr>
      </p:pic>
    </p:spTree>
    <p:extLst>
      <p:ext uri="{BB962C8B-B14F-4D97-AF65-F5344CB8AC3E}">
        <p14:creationId xmlns:p14="http://schemas.microsoft.com/office/powerpoint/2010/main" val="2252450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37DC-4C14-4F13-AAFB-FF4101ED2615}"/>
              </a:ext>
            </a:extLst>
          </p:cNvPr>
          <p:cNvSpPr>
            <a:spLocks noGrp="1"/>
          </p:cNvSpPr>
          <p:nvPr>
            <p:ph type="title"/>
          </p:nvPr>
        </p:nvSpPr>
        <p:spPr>
          <a:xfrm>
            <a:off x="1007165" y="3009900"/>
            <a:ext cx="10588487" cy="838200"/>
          </a:xfrm>
          <a:solidFill>
            <a:schemeClr val="tx2">
              <a:lumMod val="50000"/>
              <a:lumOff val="50000"/>
            </a:schemeClr>
          </a:solidFill>
        </p:spPr>
        <p:txBody>
          <a:bodyPr>
            <a:noAutofit/>
          </a:bodyPr>
          <a:lstStyle/>
          <a:p>
            <a:pPr algn="ctr"/>
            <a:r>
              <a:rPr lang="en-MY" sz="5400" dirty="0">
                <a:latin typeface="Abadi" panose="020B0604020104020204" pitchFamily="34" charset="0"/>
              </a:rPr>
              <a:t>DATA COLLECTION</a:t>
            </a:r>
          </a:p>
        </p:txBody>
      </p:sp>
    </p:spTree>
    <p:extLst>
      <p:ext uri="{BB962C8B-B14F-4D97-AF65-F5344CB8AC3E}">
        <p14:creationId xmlns:p14="http://schemas.microsoft.com/office/powerpoint/2010/main" val="2741888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AB879-8715-450E-A272-139872367DAD}"/>
              </a:ext>
            </a:extLst>
          </p:cNvPr>
          <p:cNvSpPr>
            <a:spLocks noGrp="1"/>
          </p:cNvSpPr>
          <p:nvPr>
            <p:ph type="title"/>
          </p:nvPr>
        </p:nvSpPr>
        <p:spPr>
          <a:xfrm>
            <a:off x="4497636" y="186268"/>
            <a:ext cx="4055533" cy="508000"/>
          </a:xfrm>
        </p:spPr>
        <p:txBody>
          <a:bodyPr>
            <a:normAutofit/>
          </a:bodyPr>
          <a:lstStyle/>
          <a:p>
            <a:r>
              <a:rPr lang="en-MY" sz="2800" b="1" i="1" u="sng" dirty="0"/>
              <a:t>ZENMUSE H20 SERIES</a:t>
            </a:r>
          </a:p>
        </p:txBody>
      </p:sp>
      <p:pic>
        <p:nvPicPr>
          <p:cNvPr id="8" name="Picture 7">
            <a:extLst>
              <a:ext uri="{FF2B5EF4-FFF2-40B4-BE49-F238E27FC236}">
                <a16:creationId xmlns:a16="http://schemas.microsoft.com/office/drawing/2014/main" id="{D3965FF4-5B4A-46B9-ABC5-E691D136A21C}"/>
              </a:ext>
            </a:extLst>
          </p:cNvPr>
          <p:cNvPicPr>
            <a:picLocks noChangeAspect="1"/>
          </p:cNvPicPr>
          <p:nvPr/>
        </p:nvPicPr>
        <p:blipFill>
          <a:blip r:embed="rId2"/>
          <a:stretch>
            <a:fillRect/>
          </a:stretch>
        </p:blipFill>
        <p:spPr>
          <a:xfrm>
            <a:off x="1077918" y="4130577"/>
            <a:ext cx="6670299" cy="1669087"/>
          </a:xfrm>
          <a:prstGeom prst="rect">
            <a:avLst/>
          </a:prstGeom>
        </p:spPr>
      </p:pic>
      <p:pic>
        <p:nvPicPr>
          <p:cNvPr id="10" name="Picture 9">
            <a:extLst>
              <a:ext uri="{FF2B5EF4-FFF2-40B4-BE49-F238E27FC236}">
                <a16:creationId xmlns:a16="http://schemas.microsoft.com/office/drawing/2014/main" id="{6CAF6E48-6510-4104-B70C-4B267B9CE8FE}"/>
              </a:ext>
            </a:extLst>
          </p:cNvPr>
          <p:cNvPicPr>
            <a:picLocks noChangeAspect="1"/>
          </p:cNvPicPr>
          <p:nvPr/>
        </p:nvPicPr>
        <p:blipFill>
          <a:blip r:embed="rId3"/>
          <a:stretch>
            <a:fillRect/>
          </a:stretch>
        </p:blipFill>
        <p:spPr>
          <a:xfrm>
            <a:off x="1077918" y="1181364"/>
            <a:ext cx="4133084" cy="2751137"/>
          </a:xfrm>
          <a:prstGeom prst="rect">
            <a:avLst/>
          </a:prstGeom>
        </p:spPr>
      </p:pic>
      <p:pic>
        <p:nvPicPr>
          <p:cNvPr id="14" name="Picture 13">
            <a:extLst>
              <a:ext uri="{FF2B5EF4-FFF2-40B4-BE49-F238E27FC236}">
                <a16:creationId xmlns:a16="http://schemas.microsoft.com/office/drawing/2014/main" id="{F9DCC8FE-8F6E-4AA5-9BBC-C2ACD635C047}"/>
              </a:ext>
            </a:extLst>
          </p:cNvPr>
          <p:cNvPicPr>
            <a:picLocks noChangeAspect="1"/>
          </p:cNvPicPr>
          <p:nvPr/>
        </p:nvPicPr>
        <p:blipFill>
          <a:blip r:embed="rId4"/>
          <a:stretch>
            <a:fillRect/>
          </a:stretch>
        </p:blipFill>
        <p:spPr>
          <a:xfrm>
            <a:off x="5763009" y="1181363"/>
            <a:ext cx="5470283" cy="2751137"/>
          </a:xfrm>
          <a:prstGeom prst="rect">
            <a:avLst/>
          </a:prstGeom>
        </p:spPr>
      </p:pic>
      <p:sp>
        <p:nvSpPr>
          <p:cNvPr id="15" name="TextBox 14">
            <a:extLst>
              <a:ext uri="{FF2B5EF4-FFF2-40B4-BE49-F238E27FC236}">
                <a16:creationId xmlns:a16="http://schemas.microsoft.com/office/drawing/2014/main" id="{92A45A15-ECC9-44EF-8AC9-B9884A4BAA38}"/>
              </a:ext>
            </a:extLst>
          </p:cNvPr>
          <p:cNvSpPr txBox="1"/>
          <p:nvPr/>
        </p:nvSpPr>
        <p:spPr>
          <a:xfrm>
            <a:off x="1077918" y="589019"/>
            <a:ext cx="10375515" cy="523220"/>
          </a:xfrm>
          <a:prstGeom prst="rect">
            <a:avLst/>
          </a:prstGeom>
          <a:noFill/>
        </p:spPr>
        <p:txBody>
          <a:bodyPr wrap="square" rtlCol="0">
            <a:spAutoFit/>
          </a:bodyPr>
          <a:lstStyle/>
          <a:p>
            <a:r>
              <a:rPr lang="en-US" sz="1400" dirty="0"/>
              <a:t>Multi-sensor payloads that bring a whole new meaning to mission efficiency. The unique intelligence and integrated design provide unprecedented aerial imaging capabilities for a range of commercial drone applications.</a:t>
            </a:r>
            <a:endParaRPr lang="en-MY" sz="1400" dirty="0"/>
          </a:p>
        </p:txBody>
      </p:sp>
    </p:spTree>
    <p:extLst>
      <p:ext uri="{BB962C8B-B14F-4D97-AF65-F5344CB8AC3E}">
        <p14:creationId xmlns:p14="http://schemas.microsoft.com/office/powerpoint/2010/main" val="2407865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37DC-4C14-4F13-AAFB-FF4101ED2615}"/>
              </a:ext>
            </a:extLst>
          </p:cNvPr>
          <p:cNvSpPr>
            <a:spLocks noGrp="1"/>
          </p:cNvSpPr>
          <p:nvPr>
            <p:ph type="title"/>
          </p:nvPr>
        </p:nvSpPr>
        <p:spPr>
          <a:xfrm>
            <a:off x="1007165" y="3009900"/>
            <a:ext cx="10588487" cy="838200"/>
          </a:xfrm>
          <a:solidFill>
            <a:schemeClr val="tx2">
              <a:lumMod val="50000"/>
              <a:lumOff val="50000"/>
            </a:schemeClr>
          </a:solidFill>
        </p:spPr>
        <p:txBody>
          <a:bodyPr>
            <a:noAutofit/>
          </a:bodyPr>
          <a:lstStyle/>
          <a:p>
            <a:pPr algn="ctr"/>
            <a:r>
              <a:rPr lang="en-MY" sz="5400" dirty="0">
                <a:latin typeface="Abadi" panose="020B0604020104020204" pitchFamily="34" charset="0"/>
              </a:rPr>
              <a:t>DATA TRANSMISSION</a:t>
            </a:r>
          </a:p>
        </p:txBody>
      </p:sp>
    </p:spTree>
    <p:extLst>
      <p:ext uri="{BB962C8B-B14F-4D97-AF65-F5344CB8AC3E}">
        <p14:creationId xmlns:p14="http://schemas.microsoft.com/office/powerpoint/2010/main" val="3006280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49BEF-8274-4D30-A8E6-022822AA7627}"/>
              </a:ext>
            </a:extLst>
          </p:cNvPr>
          <p:cNvSpPr>
            <a:spLocks noGrp="1"/>
          </p:cNvSpPr>
          <p:nvPr>
            <p:ph type="title"/>
          </p:nvPr>
        </p:nvSpPr>
        <p:spPr>
          <a:xfrm>
            <a:off x="3609109" y="160098"/>
            <a:ext cx="4973782" cy="456757"/>
          </a:xfrm>
        </p:spPr>
        <p:txBody>
          <a:bodyPr>
            <a:noAutofit/>
          </a:bodyPr>
          <a:lstStyle/>
          <a:p>
            <a:r>
              <a:rPr lang="en-MY" sz="2800" b="1" dirty="0" err="1"/>
              <a:t>OcuSync</a:t>
            </a:r>
            <a:r>
              <a:rPr lang="en-MY" sz="2800" b="1" dirty="0"/>
              <a:t> Transmission System</a:t>
            </a:r>
          </a:p>
        </p:txBody>
      </p:sp>
      <p:pic>
        <p:nvPicPr>
          <p:cNvPr id="5" name="Content Placeholder 4">
            <a:extLst>
              <a:ext uri="{FF2B5EF4-FFF2-40B4-BE49-F238E27FC236}">
                <a16:creationId xmlns:a16="http://schemas.microsoft.com/office/drawing/2014/main" id="{0C01E17A-53E8-4EA0-83E4-E836DEBC5800}"/>
              </a:ext>
            </a:extLst>
          </p:cNvPr>
          <p:cNvPicPr>
            <a:picLocks noGrp="1" noChangeAspect="1"/>
          </p:cNvPicPr>
          <p:nvPr>
            <p:ph idx="1"/>
          </p:nvPr>
        </p:nvPicPr>
        <p:blipFill>
          <a:blip r:embed="rId2"/>
          <a:stretch>
            <a:fillRect/>
          </a:stretch>
        </p:blipFill>
        <p:spPr>
          <a:xfrm>
            <a:off x="2007370" y="771762"/>
            <a:ext cx="8177260" cy="2791407"/>
          </a:xfrm>
        </p:spPr>
      </p:pic>
      <p:pic>
        <p:nvPicPr>
          <p:cNvPr id="7" name="Picture 6">
            <a:extLst>
              <a:ext uri="{FF2B5EF4-FFF2-40B4-BE49-F238E27FC236}">
                <a16:creationId xmlns:a16="http://schemas.microsoft.com/office/drawing/2014/main" id="{523AFE8C-F869-400E-9B48-379F1C662DFE}"/>
              </a:ext>
            </a:extLst>
          </p:cNvPr>
          <p:cNvPicPr>
            <a:picLocks noChangeAspect="1"/>
          </p:cNvPicPr>
          <p:nvPr/>
        </p:nvPicPr>
        <p:blipFill>
          <a:blip r:embed="rId3"/>
          <a:stretch>
            <a:fillRect/>
          </a:stretch>
        </p:blipFill>
        <p:spPr>
          <a:xfrm>
            <a:off x="2007370" y="3718076"/>
            <a:ext cx="8177260" cy="2973549"/>
          </a:xfrm>
          <a:prstGeom prst="rect">
            <a:avLst/>
          </a:prstGeom>
        </p:spPr>
      </p:pic>
    </p:spTree>
    <p:extLst>
      <p:ext uri="{BB962C8B-B14F-4D97-AF65-F5344CB8AC3E}">
        <p14:creationId xmlns:p14="http://schemas.microsoft.com/office/powerpoint/2010/main" val="3298602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566A6787-78BF-42C6-97BA-9FB416FC8B46}"/>
              </a:ext>
            </a:extLst>
          </p:cNvPr>
          <p:cNvPicPr>
            <a:picLocks noGrp="1" noChangeAspect="1"/>
          </p:cNvPicPr>
          <p:nvPr>
            <p:ph idx="1"/>
          </p:nvPr>
        </p:nvPicPr>
        <p:blipFill>
          <a:blip r:embed="rId2"/>
          <a:stretch>
            <a:fillRect/>
          </a:stretch>
        </p:blipFill>
        <p:spPr>
          <a:xfrm>
            <a:off x="2387599" y="1690023"/>
            <a:ext cx="7633855" cy="2179053"/>
          </a:xfrm>
        </p:spPr>
      </p:pic>
      <p:pic>
        <p:nvPicPr>
          <p:cNvPr id="15" name="Picture 14">
            <a:extLst>
              <a:ext uri="{FF2B5EF4-FFF2-40B4-BE49-F238E27FC236}">
                <a16:creationId xmlns:a16="http://schemas.microsoft.com/office/drawing/2014/main" id="{8EC7424E-A245-4158-A556-DF3405365D44}"/>
              </a:ext>
            </a:extLst>
          </p:cNvPr>
          <p:cNvPicPr>
            <a:picLocks noChangeAspect="1"/>
          </p:cNvPicPr>
          <p:nvPr/>
        </p:nvPicPr>
        <p:blipFill>
          <a:blip r:embed="rId3"/>
          <a:stretch>
            <a:fillRect/>
          </a:stretch>
        </p:blipFill>
        <p:spPr>
          <a:xfrm>
            <a:off x="1316326" y="4078450"/>
            <a:ext cx="9776402" cy="2138049"/>
          </a:xfrm>
          <a:prstGeom prst="rect">
            <a:avLst/>
          </a:prstGeom>
        </p:spPr>
      </p:pic>
      <p:sp>
        <p:nvSpPr>
          <p:cNvPr id="16" name="TextBox 15">
            <a:extLst>
              <a:ext uri="{FF2B5EF4-FFF2-40B4-BE49-F238E27FC236}">
                <a16:creationId xmlns:a16="http://schemas.microsoft.com/office/drawing/2014/main" id="{D490941A-65B9-4AED-9044-790B4D22578A}"/>
              </a:ext>
            </a:extLst>
          </p:cNvPr>
          <p:cNvSpPr txBox="1"/>
          <p:nvPr/>
        </p:nvSpPr>
        <p:spPr>
          <a:xfrm>
            <a:off x="4389966" y="641501"/>
            <a:ext cx="3412067" cy="523220"/>
          </a:xfrm>
          <a:prstGeom prst="rect">
            <a:avLst/>
          </a:prstGeom>
          <a:noFill/>
        </p:spPr>
        <p:txBody>
          <a:bodyPr wrap="square" rtlCol="0">
            <a:spAutoFit/>
          </a:bodyPr>
          <a:lstStyle/>
          <a:p>
            <a:r>
              <a:rPr lang="en-MY" sz="2800" b="1" u="sng" dirty="0"/>
              <a:t>RADIO FREQUENCY</a:t>
            </a:r>
          </a:p>
        </p:txBody>
      </p:sp>
    </p:spTree>
    <p:extLst>
      <p:ext uri="{BB962C8B-B14F-4D97-AF65-F5344CB8AC3E}">
        <p14:creationId xmlns:p14="http://schemas.microsoft.com/office/powerpoint/2010/main" val="3159517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53C0DA-72BC-4C9F-8577-31F6BB0D04EE}"/>
              </a:ext>
            </a:extLst>
          </p:cNvPr>
          <p:cNvSpPr txBox="1"/>
          <p:nvPr/>
        </p:nvSpPr>
        <p:spPr>
          <a:xfrm>
            <a:off x="1108364" y="2705725"/>
            <a:ext cx="5366327" cy="1446550"/>
          </a:xfrm>
          <a:prstGeom prst="rect">
            <a:avLst/>
          </a:prstGeom>
          <a:noFill/>
        </p:spPr>
        <p:txBody>
          <a:bodyPr wrap="square" rtlCol="0">
            <a:spAutoFit/>
          </a:bodyPr>
          <a:lstStyle/>
          <a:p>
            <a:r>
              <a:rPr lang="en-MY" sz="4400" dirty="0">
                <a:latin typeface="Bahnschrift SemiBold" panose="020B0502040204020203" pitchFamily="34" charset="0"/>
              </a:rPr>
              <a:t>OIL AND GAS INSPECTION DRONE</a:t>
            </a:r>
          </a:p>
        </p:txBody>
      </p:sp>
    </p:spTree>
    <p:extLst>
      <p:ext uri="{BB962C8B-B14F-4D97-AF65-F5344CB8AC3E}">
        <p14:creationId xmlns:p14="http://schemas.microsoft.com/office/powerpoint/2010/main" val="1654567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37DC-4C14-4F13-AAFB-FF4101ED2615}"/>
              </a:ext>
            </a:extLst>
          </p:cNvPr>
          <p:cNvSpPr>
            <a:spLocks noGrp="1"/>
          </p:cNvSpPr>
          <p:nvPr>
            <p:ph type="title"/>
          </p:nvPr>
        </p:nvSpPr>
        <p:spPr>
          <a:xfrm>
            <a:off x="1007165" y="3009900"/>
            <a:ext cx="10588487" cy="838200"/>
          </a:xfrm>
          <a:solidFill>
            <a:schemeClr val="tx2">
              <a:lumMod val="50000"/>
              <a:lumOff val="50000"/>
            </a:schemeClr>
          </a:solidFill>
        </p:spPr>
        <p:txBody>
          <a:bodyPr>
            <a:noAutofit/>
          </a:bodyPr>
          <a:lstStyle/>
          <a:p>
            <a:pPr algn="ctr"/>
            <a:r>
              <a:rPr lang="en-MY" sz="5400" dirty="0">
                <a:latin typeface="Abadi" panose="020B0604020104020204" pitchFamily="34" charset="0"/>
              </a:rPr>
              <a:t>POWER MANAGEMENT</a:t>
            </a:r>
          </a:p>
        </p:txBody>
      </p:sp>
    </p:spTree>
    <p:extLst>
      <p:ext uri="{BB962C8B-B14F-4D97-AF65-F5344CB8AC3E}">
        <p14:creationId xmlns:p14="http://schemas.microsoft.com/office/powerpoint/2010/main" val="276213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983041-E318-4758-B14A-0E9BFA0B067C}"/>
              </a:ext>
            </a:extLst>
          </p:cNvPr>
          <p:cNvPicPr>
            <a:picLocks noChangeAspect="1"/>
          </p:cNvPicPr>
          <p:nvPr/>
        </p:nvPicPr>
        <p:blipFill>
          <a:blip r:embed="rId2"/>
          <a:stretch>
            <a:fillRect/>
          </a:stretch>
        </p:blipFill>
        <p:spPr>
          <a:xfrm>
            <a:off x="1588655" y="172635"/>
            <a:ext cx="3062431" cy="3103203"/>
          </a:xfrm>
          <a:prstGeom prst="rect">
            <a:avLst/>
          </a:prstGeom>
        </p:spPr>
      </p:pic>
      <p:pic>
        <p:nvPicPr>
          <p:cNvPr id="7" name="Picture 6">
            <a:extLst>
              <a:ext uri="{FF2B5EF4-FFF2-40B4-BE49-F238E27FC236}">
                <a16:creationId xmlns:a16="http://schemas.microsoft.com/office/drawing/2014/main" id="{0C60CAD3-941D-4B71-84E0-6874271295AA}"/>
              </a:ext>
            </a:extLst>
          </p:cNvPr>
          <p:cNvPicPr>
            <a:picLocks noChangeAspect="1"/>
          </p:cNvPicPr>
          <p:nvPr/>
        </p:nvPicPr>
        <p:blipFill>
          <a:blip r:embed="rId3"/>
          <a:stretch>
            <a:fillRect/>
          </a:stretch>
        </p:blipFill>
        <p:spPr>
          <a:xfrm>
            <a:off x="4651086" y="170193"/>
            <a:ext cx="4938896" cy="3105645"/>
          </a:xfrm>
          <a:prstGeom prst="rect">
            <a:avLst/>
          </a:prstGeom>
        </p:spPr>
      </p:pic>
      <p:pic>
        <p:nvPicPr>
          <p:cNvPr id="9" name="Picture 8">
            <a:extLst>
              <a:ext uri="{FF2B5EF4-FFF2-40B4-BE49-F238E27FC236}">
                <a16:creationId xmlns:a16="http://schemas.microsoft.com/office/drawing/2014/main" id="{979B902D-1E3A-42B6-832B-9386F70DC75A}"/>
              </a:ext>
            </a:extLst>
          </p:cNvPr>
          <p:cNvPicPr>
            <a:picLocks noChangeAspect="1"/>
          </p:cNvPicPr>
          <p:nvPr/>
        </p:nvPicPr>
        <p:blipFill>
          <a:blip r:embed="rId4"/>
          <a:stretch>
            <a:fillRect/>
          </a:stretch>
        </p:blipFill>
        <p:spPr>
          <a:xfrm>
            <a:off x="1588655" y="3582163"/>
            <a:ext cx="3135878" cy="2817049"/>
          </a:xfrm>
          <a:prstGeom prst="rect">
            <a:avLst/>
          </a:prstGeom>
        </p:spPr>
      </p:pic>
      <p:pic>
        <p:nvPicPr>
          <p:cNvPr id="11" name="Picture 10">
            <a:extLst>
              <a:ext uri="{FF2B5EF4-FFF2-40B4-BE49-F238E27FC236}">
                <a16:creationId xmlns:a16="http://schemas.microsoft.com/office/drawing/2014/main" id="{AE39F4E5-B7BB-4708-A439-0EC9ABCEBF52}"/>
              </a:ext>
            </a:extLst>
          </p:cNvPr>
          <p:cNvPicPr>
            <a:picLocks noChangeAspect="1"/>
          </p:cNvPicPr>
          <p:nvPr/>
        </p:nvPicPr>
        <p:blipFill>
          <a:blip r:embed="rId5"/>
          <a:stretch>
            <a:fillRect/>
          </a:stretch>
        </p:blipFill>
        <p:spPr>
          <a:xfrm>
            <a:off x="4809836" y="3765261"/>
            <a:ext cx="6248400" cy="2190750"/>
          </a:xfrm>
          <a:prstGeom prst="rect">
            <a:avLst/>
          </a:prstGeom>
        </p:spPr>
      </p:pic>
    </p:spTree>
    <p:extLst>
      <p:ext uri="{BB962C8B-B14F-4D97-AF65-F5344CB8AC3E}">
        <p14:creationId xmlns:p14="http://schemas.microsoft.com/office/powerpoint/2010/main" val="8676451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9D924E-18D9-4538-81C4-E8984C03FBCF}"/>
              </a:ext>
            </a:extLst>
          </p:cNvPr>
          <p:cNvPicPr>
            <a:picLocks noChangeAspect="1"/>
          </p:cNvPicPr>
          <p:nvPr/>
        </p:nvPicPr>
        <p:blipFill>
          <a:blip r:embed="rId2"/>
          <a:stretch>
            <a:fillRect/>
          </a:stretch>
        </p:blipFill>
        <p:spPr>
          <a:xfrm>
            <a:off x="1339705" y="1866900"/>
            <a:ext cx="10029825" cy="3124200"/>
          </a:xfrm>
          <a:prstGeom prst="rect">
            <a:avLst/>
          </a:prstGeom>
        </p:spPr>
      </p:pic>
    </p:spTree>
    <p:extLst>
      <p:ext uri="{BB962C8B-B14F-4D97-AF65-F5344CB8AC3E}">
        <p14:creationId xmlns:p14="http://schemas.microsoft.com/office/powerpoint/2010/main" val="275222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C27CA-C97B-46F3-9C25-5FDEC45D16C1}"/>
              </a:ext>
            </a:extLst>
          </p:cNvPr>
          <p:cNvSpPr>
            <a:spLocks noGrp="1"/>
          </p:cNvSpPr>
          <p:nvPr>
            <p:ph type="title"/>
          </p:nvPr>
        </p:nvSpPr>
        <p:spPr>
          <a:xfrm>
            <a:off x="4533899" y="719667"/>
            <a:ext cx="3124200" cy="364067"/>
          </a:xfrm>
        </p:spPr>
        <p:txBody>
          <a:bodyPr>
            <a:normAutofit fontScale="90000"/>
          </a:bodyPr>
          <a:lstStyle/>
          <a:p>
            <a:r>
              <a:rPr lang="en-MY" sz="2400" dirty="0">
                <a:latin typeface="Adobe Gothic Std B" panose="020B0800000000000000" pitchFamily="34" charset="-128"/>
                <a:ea typeface="Adobe Gothic Std B" panose="020B0800000000000000" pitchFamily="34" charset="-128"/>
              </a:rPr>
              <a:t>TABLE OF CONTENTS</a:t>
            </a:r>
          </a:p>
        </p:txBody>
      </p:sp>
      <p:pic>
        <p:nvPicPr>
          <p:cNvPr id="4" name="Content Placeholder 3">
            <a:extLst>
              <a:ext uri="{FF2B5EF4-FFF2-40B4-BE49-F238E27FC236}">
                <a16:creationId xmlns:a16="http://schemas.microsoft.com/office/drawing/2014/main" id="{EE6E624C-0525-44B4-B8BA-453E36F62CCB}"/>
              </a:ext>
            </a:extLst>
          </p:cNvPr>
          <p:cNvPicPr>
            <a:picLocks noGrp="1" noChangeAspect="1"/>
          </p:cNvPicPr>
          <p:nvPr>
            <p:ph idx="1"/>
          </p:nvPr>
        </p:nvPicPr>
        <p:blipFill>
          <a:blip r:embed="rId2"/>
          <a:stretch>
            <a:fillRect/>
          </a:stretch>
        </p:blipFill>
        <p:spPr>
          <a:xfrm>
            <a:off x="1303684" y="1405466"/>
            <a:ext cx="9584631" cy="3793067"/>
          </a:xfrm>
          <a:prstGeom prst="rect">
            <a:avLst/>
          </a:prstGeom>
        </p:spPr>
      </p:pic>
    </p:spTree>
    <p:extLst>
      <p:ext uri="{BB962C8B-B14F-4D97-AF65-F5344CB8AC3E}">
        <p14:creationId xmlns:p14="http://schemas.microsoft.com/office/powerpoint/2010/main" val="2053350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9" name="Rectangle 17">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19">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1">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5">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061FB4B1-F539-4019-A709-D6D46C0AD5EF}"/>
              </a:ext>
            </a:extLst>
          </p:cNvPr>
          <p:cNvPicPr>
            <a:picLocks noGrp="1" noChangeAspect="1"/>
          </p:cNvPicPr>
          <p:nvPr>
            <p:ph idx="1"/>
          </p:nvPr>
        </p:nvPicPr>
        <p:blipFill>
          <a:blip r:embed="rId2"/>
          <a:stretch>
            <a:fillRect/>
          </a:stretch>
        </p:blipFill>
        <p:spPr>
          <a:xfrm>
            <a:off x="3768540" y="199782"/>
            <a:ext cx="5132510" cy="6496849"/>
          </a:xfrm>
          <a:prstGeom prst="rect">
            <a:avLst/>
          </a:prstGeom>
        </p:spPr>
      </p:pic>
    </p:spTree>
    <p:extLst>
      <p:ext uri="{BB962C8B-B14F-4D97-AF65-F5344CB8AC3E}">
        <p14:creationId xmlns:p14="http://schemas.microsoft.com/office/powerpoint/2010/main" val="4278564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F85B4-3330-4C2C-999F-E2F0DA853E5A}"/>
              </a:ext>
            </a:extLst>
          </p:cNvPr>
          <p:cNvSpPr>
            <a:spLocks noGrp="1"/>
          </p:cNvSpPr>
          <p:nvPr>
            <p:ph type="title"/>
          </p:nvPr>
        </p:nvSpPr>
        <p:spPr>
          <a:xfrm>
            <a:off x="1371600" y="93133"/>
            <a:ext cx="9601200" cy="524164"/>
          </a:xfrm>
        </p:spPr>
        <p:txBody>
          <a:bodyPr>
            <a:noAutofit/>
          </a:bodyPr>
          <a:lstStyle/>
          <a:p>
            <a:pPr algn="ctr"/>
            <a:r>
              <a:rPr lang="en-MY" sz="2400" dirty="0">
                <a:latin typeface="Adobe Gothic Std B" panose="020B0800000000000000" pitchFamily="34" charset="-128"/>
                <a:ea typeface="Adobe Gothic Std B" panose="020B0800000000000000" pitchFamily="34" charset="-128"/>
              </a:rPr>
              <a:t>BASIC SYSTEM ARCHITECTURE FOR UAVs</a:t>
            </a:r>
          </a:p>
        </p:txBody>
      </p:sp>
      <p:sp>
        <p:nvSpPr>
          <p:cNvPr id="4" name="TextBox 3">
            <a:extLst>
              <a:ext uri="{FF2B5EF4-FFF2-40B4-BE49-F238E27FC236}">
                <a16:creationId xmlns:a16="http://schemas.microsoft.com/office/drawing/2014/main" id="{69BAAEC0-6FBF-4768-B375-98E6E226DC32}"/>
              </a:ext>
            </a:extLst>
          </p:cNvPr>
          <p:cNvSpPr txBox="1"/>
          <p:nvPr/>
        </p:nvSpPr>
        <p:spPr>
          <a:xfrm>
            <a:off x="761999" y="617297"/>
            <a:ext cx="10210801" cy="307777"/>
          </a:xfrm>
          <a:prstGeom prst="rect">
            <a:avLst/>
          </a:prstGeom>
          <a:noFill/>
        </p:spPr>
        <p:txBody>
          <a:bodyPr wrap="square" rtlCol="0">
            <a:spAutoFit/>
          </a:bodyPr>
          <a:lstStyle/>
          <a:p>
            <a:r>
              <a:rPr lang="en-MY" sz="1400" dirty="0"/>
              <a:t>Every UAVs uses the same components to operate which is flight controllers, propellers, IMU and communication system.</a:t>
            </a:r>
          </a:p>
        </p:txBody>
      </p:sp>
      <p:pic>
        <p:nvPicPr>
          <p:cNvPr id="5" name="Picture 4">
            <a:extLst>
              <a:ext uri="{FF2B5EF4-FFF2-40B4-BE49-F238E27FC236}">
                <a16:creationId xmlns:a16="http://schemas.microsoft.com/office/drawing/2014/main" id="{37D33687-4D5C-486E-8CD9-932074BBA6F1}"/>
              </a:ext>
            </a:extLst>
          </p:cNvPr>
          <p:cNvPicPr>
            <a:picLocks noChangeAspect="1"/>
          </p:cNvPicPr>
          <p:nvPr/>
        </p:nvPicPr>
        <p:blipFill>
          <a:blip r:embed="rId2"/>
          <a:stretch>
            <a:fillRect/>
          </a:stretch>
        </p:blipFill>
        <p:spPr>
          <a:xfrm>
            <a:off x="6096000" y="1443560"/>
            <a:ext cx="5669486" cy="42154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09AA786F-90CC-494F-9267-7DB95D746345}"/>
              </a:ext>
            </a:extLst>
          </p:cNvPr>
          <p:cNvPicPr>
            <a:picLocks noChangeAspect="1"/>
          </p:cNvPicPr>
          <p:nvPr/>
        </p:nvPicPr>
        <p:blipFill>
          <a:blip r:embed="rId3"/>
          <a:stretch>
            <a:fillRect/>
          </a:stretch>
        </p:blipFill>
        <p:spPr>
          <a:xfrm>
            <a:off x="946643" y="3646550"/>
            <a:ext cx="4620267" cy="2899120"/>
          </a:xfrm>
          <a:prstGeom prst="rect">
            <a:avLst/>
          </a:prstGeom>
        </p:spPr>
      </p:pic>
      <p:pic>
        <p:nvPicPr>
          <p:cNvPr id="7" name="Picture 6">
            <a:extLst>
              <a:ext uri="{FF2B5EF4-FFF2-40B4-BE49-F238E27FC236}">
                <a16:creationId xmlns:a16="http://schemas.microsoft.com/office/drawing/2014/main" id="{D646FA26-1532-45B8-8719-0EDFEEC1AD63}"/>
              </a:ext>
            </a:extLst>
          </p:cNvPr>
          <p:cNvPicPr>
            <a:picLocks noChangeAspect="1"/>
          </p:cNvPicPr>
          <p:nvPr/>
        </p:nvPicPr>
        <p:blipFill>
          <a:blip r:embed="rId4"/>
          <a:stretch>
            <a:fillRect/>
          </a:stretch>
        </p:blipFill>
        <p:spPr>
          <a:xfrm>
            <a:off x="1191491" y="1020348"/>
            <a:ext cx="4280706" cy="2530928"/>
          </a:xfrm>
          <a:prstGeom prst="rect">
            <a:avLst/>
          </a:prstGeom>
        </p:spPr>
      </p:pic>
    </p:spTree>
    <p:extLst>
      <p:ext uri="{BB962C8B-B14F-4D97-AF65-F5344CB8AC3E}">
        <p14:creationId xmlns:p14="http://schemas.microsoft.com/office/powerpoint/2010/main" val="2686024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BCFB0D-01A6-4983-A576-6B7B0145E8A1}"/>
              </a:ext>
            </a:extLst>
          </p:cNvPr>
          <p:cNvSpPr>
            <a:spLocks noGrp="1"/>
          </p:cNvSpPr>
          <p:nvPr>
            <p:ph type="title"/>
          </p:nvPr>
        </p:nvSpPr>
        <p:spPr>
          <a:xfrm>
            <a:off x="1364974" y="2601843"/>
            <a:ext cx="9727096" cy="827157"/>
          </a:xfrm>
          <a:solidFill>
            <a:schemeClr val="bg2">
              <a:lumMod val="75000"/>
            </a:schemeClr>
          </a:solidFill>
        </p:spPr>
        <p:txBody>
          <a:bodyPr>
            <a:noAutofit/>
          </a:bodyPr>
          <a:lstStyle/>
          <a:p>
            <a:pPr algn="ctr"/>
            <a:r>
              <a:rPr lang="en-MY" sz="6600" dirty="0">
                <a:latin typeface="Adobe Gothic Std B" panose="020B0800000000000000" pitchFamily="34" charset="-128"/>
                <a:ea typeface="Adobe Gothic Std B" panose="020B0800000000000000" pitchFamily="34" charset="-128"/>
              </a:rPr>
              <a:t>ROBOT DESIGN VS TASK</a:t>
            </a:r>
          </a:p>
        </p:txBody>
      </p:sp>
    </p:spTree>
    <p:extLst>
      <p:ext uri="{BB962C8B-B14F-4D97-AF65-F5344CB8AC3E}">
        <p14:creationId xmlns:p14="http://schemas.microsoft.com/office/powerpoint/2010/main" val="1620844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F0EE41-9A62-4920-B732-4FEC0970FC84}"/>
              </a:ext>
            </a:extLst>
          </p:cNvPr>
          <p:cNvPicPr>
            <a:picLocks noChangeAspect="1"/>
          </p:cNvPicPr>
          <p:nvPr/>
        </p:nvPicPr>
        <p:blipFill>
          <a:blip r:embed="rId2"/>
          <a:stretch>
            <a:fillRect/>
          </a:stretch>
        </p:blipFill>
        <p:spPr>
          <a:xfrm>
            <a:off x="5657012" y="1847519"/>
            <a:ext cx="6003234" cy="1734616"/>
          </a:xfrm>
          <a:prstGeom prst="rect">
            <a:avLst/>
          </a:prstGeom>
        </p:spPr>
      </p:pic>
      <p:pic>
        <p:nvPicPr>
          <p:cNvPr id="8" name="Picture 7">
            <a:extLst>
              <a:ext uri="{FF2B5EF4-FFF2-40B4-BE49-F238E27FC236}">
                <a16:creationId xmlns:a16="http://schemas.microsoft.com/office/drawing/2014/main" id="{7ABE9FF3-FF23-400F-ACA1-53C280308087}"/>
              </a:ext>
            </a:extLst>
          </p:cNvPr>
          <p:cNvPicPr>
            <a:picLocks noChangeAspect="1"/>
          </p:cNvPicPr>
          <p:nvPr/>
        </p:nvPicPr>
        <p:blipFill>
          <a:blip r:embed="rId3"/>
          <a:stretch>
            <a:fillRect/>
          </a:stretch>
        </p:blipFill>
        <p:spPr>
          <a:xfrm>
            <a:off x="993262" y="1338807"/>
            <a:ext cx="4478867" cy="2136863"/>
          </a:xfrm>
          <a:prstGeom prst="rect">
            <a:avLst/>
          </a:prstGeom>
        </p:spPr>
      </p:pic>
      <p:sp>
        <p:nvSpPr>
          <p:cNvPr id="9" name="TextBox 8">
            <a:extLst>
              <a:ext uri="{FF2B5EF4-FFF2-40B4-BE49-F238E27FC236}">
                <a16:creationId xmlns:a16="http://schemas.microsoft.com/office/drawing/2014/main" id="{76B9AF27-2D0C-4768-A2F4-6DA5466AB897}"/>
              </a:ext>
            </a:extLst>
          </p:cNvPr>
          <p:cNvSpPr txBox="1"/>
          <p:nvPr/>
        </p:nvSpPr>
        <p:spPr>
          <a:xfrm>
            <a:off x="2623096" y="3675474"/>
            <a:ext cx="1219200" cy="276999"/>
          </a:xfrm>
          <a:prstGeom prst="rect">
            <a:avLst/>
          </a:prstGeom>
          <a:noFill/>
        </p:spPr>
        <p:txBody>
          <a:bodyPr wrap="square" rtlCol="0">
            <a:spAutoFit/>
          </a:bodyPr>
          <a:lstStyle/>
          <a:p>
            <a:r>
              <a:rPr lang="en-MY" sz="1200" b="1" i="1" dirty="0"/>
              <a:t>SPECIFICATION</a:t>
            </a:r>
            <a:endParaRPr lang="en-MY" b="1" i="1" dirty="0"/>
          </a:p>
        </p:txBody>
      </p:sp>
      <p:pic>
        <p:nvPicPr>
          <p:cNvPr id="10" name="Picture 9">
            <a:extLst>
              <a:ext uri="{FF2B5EF4-FFF2-40B4-BE49-F238E27FC236}">
                <a16:creationId xmlns:a16="http://schemas.microsoft.com/office/drawing/2014/main" id="{1410D086-906A-4058-96B5-9F405A571F24}"/>
              </a:ext>
            </a:extLst>
          </p:cNvPr>
          <p:cNvPicPr>
            <a:picLocks noChangeAspect="1"/>
          </p:cNvPicPr>
          <p:nvPr/>
        </p:nvPicPr>
        <p:blipFill>
          <a:blip r:embed="rId4"/>
          <a:stretch>
            <a:fillRect/>
          </a:stretch>
        </p:blipFill>
        <p:spPr>
          <a:xfrm>
            <a:off x="808383" y="3981742"/>
            <a:ext cx="4848629" cy="1758640"/>
          </a:xfrm>
          <a:prstGeom prst="rect">
            <a:avLst/>
          </a:prstGeom>
        </p:spPr>
      </p:pic>
      <p:sp>
        <p:nvSpPr>
          <p:cNvPr id="11" name="TextBox 10">
            <a:extLst>
              <a:ext uri="{FF2B5EF4-FFF2-40B4-BE49-F238E27FC236}">
                <a16:creationId xmlns:a16="http://schemas.microsoft.com/office/drawing/2014/main" id="{B7CC916B-0B1E-46A6-B536-8AAA589F5B7E}"/>
              </a:ext>
            </a:extLst>
          </p:cNvPr>
          <p:cNvSpPr txBox="1"/>
          <p:nvPr/>
        </p:nvSpPr>
        <p:spPr>
          <a:xfrm>
            <a:off x="6423990" y="1478187"/>
            <a:ext cx="5102737" cy="369332"/>
          </a:xfrm>
          <a:prstGeom prst="rect">
            <a:avLst/>
          </a:prstGeom>
          <a:noFill/>
        </p:spPr>
        <p:txBody>
          <a:bodyPr wrap="square" rtlCol="0">
            <a:spAutoFit/>
          </a:bodyPr>
          <a:lstStyle/>
          <a:p>
            <a:r>
              <a:rPr lang="en-MY" b="1" i="1" dirty="0">
                <a:latin typeface="Abadi" panose="020B0604020104020204" pitchFamily="34" charset="0"/>
              </a:rPr>
              <a:t>PRODUCTION AND REFINERY MANAGEMENT</a:t>
            </a:r>
          </a:p>
        </p:txBody>
      </p:sp>
      <p:sp>
        <p:nvSpPr>
          <p:cNvPr id="12" name="TextBox 11">
            <a:extLst>
              <a:ext uri="{FF2B5EF4-FFF2-40B4-BE49-F238E27FC236}">
                <a16:creationId xmlns:a16="http://schemas.microsoft.com/office/drawing/2014/main" id="{84DDD175-A6AC-4BD4-9624-551C22207326}"/>
              </a:ext>
            </a:extLst>
          </p:cNvPr>
          <p:cNvSpPr txBox="1"/>
          <p:nvPr/>
        </p:nvSpPr>
        <p:spPr>
          <a:xfrm>
            <a:off x="3620830" y="521520"/>
            <a:ext cx="5102737" cy="584775"/>
          </a:xfrm>
          <a:prstGeom prst="rect">
            <a:avLst/>
          </a:prstGeom>
          <a:noFill/>
        </p:spPr>
        <p:txBody>
          <a:bodyPr wrap="square" rtlCol="0">
            <a:spAutoFit/>
          </a:bodyPr>
          <a:lstStyle/>
          <a:p>
            <a:pPr algn="ctr"/>
            <a:r>
              <a:rPr lang="en-MY" sz="3200" b="1" u="sng" dirty="0">
                <a:latin typeface="Abadi" panose="020B0604020104020204" pitchFamily="34" charset="0"/>
              </a:rPr>
              <a:t>MATRICE 300 RTK </a:t>
            </a:r>
          </a:p>
        </p:txBody>
      </p:sp>
      <p:pic>
        <p:nvPicPr>
          <p:cNvPr id="14" name="Picture 13">
            <a:extLst>
              <a:ext uri="{FF2B5EF4-FFF2-40B4-BE49-F238E27FC236}">
                <a16:creationId xmlns:a16="http://schemas.microsoft.com/office/drawing/2014/main" id="{CBE4D554-B61E-4F5E-86C4-D0C8EE3295DC}"/>
              </a:ext>
            </a:extLst>
          </p:cNvPr>
          <p:cNvPicPr>
            <a:picLocks noChangeAspect="1"/>
          </p:cNvPicPr>
          <p:nvPr/>
        </p:nvPicPr>
        <p:blipFill>
          <a:blip r:embed="rId5"/>
          <a:stretch>
            <a:fillRect/>
          </a:stretch>
        </p:blipFill>
        <p:spPr>
          <a:xfrm>
            <a:off x="6096000" y="3741961"/>
            <a:ext cx="5088673" cy="479561"/>
          </a:xfrm>
          <a:prstGeom prst="rect">
            <a:avLst/>
          </a:prstGeom>
        </p:spPr>
      </p:pic>
    </p:spTree>
    <p:extLst>
      <p:ext uri="{BB962C8B-B14F-4D97-AF65-F5344CB8AC3E}">
        <p14:creationId xmlns:p14="http://schemas.microsoft.com/office/powerpoint/2010/main" val="1953991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65D00-EA35-4BCE-98E3-4EB1064345BA}"/>
              </a:ext>
            </a:extLst>
          </p:cNvPr>
          <p:cNvSpPr>
            <a:spLocks noGrp="1"/>
          </p:cNvSpPr>
          <p:nvPr>
            <p:ph type="title"/>
          </p:nvPr>
        </p:nvSpPr>
        <p:spPr>
          <a:xfrm>
            <a:off x="7132924" y="1480192"/>
            <a:ext cx="3464208" cy="276999"/>
          </a:xfrm>
        </p:spPr>
        <p:txBody>
          <a:bodyPr>
            <a:noAutofit/>
          </a:bodyPr>
          <a:lstStyle/>
          <a:p>
            <a:r>
              <a:rPr lang="en-MY" sz="1800" b="1" i="1" dirty="0">
                <a:latin typeface="Abadi" panose="020B0604020104020204" pitchFamily="34" charset="0"/>
                <a:ea typeface="Adobe Gothic Std B" panose="020B0800000000000000" pitchFamily="34" charset="-128"/>
              </a:rPr>
              <a:t>PIPELINE INTEGRITY INSPECTION</a:t>
            </a:r>
          </a:p>
        </p:txBody>
      </p:sp>
      <p:pic>
        <p:nvPicPr>
          <p:cNvPr id="8" name="Picture 7">
            <a:extLst>
              <a:ext uri="{FF2B5EF4-FFF2-40B4-BE49-F238E27FC236}">
                <a16:creationId xmlns:a16="http://schemas.microsoft.com/office/drawing/2014/main" id="{1E12E1F8-AB33-4816-AF8F-A615D5C4854C}"/>
              </a:ext>
            </a:extLst>
          </p:cNvPr>
          <p:cNvPicPr>
            <a:picLocks noChangeAspect="1"/>
          </p:cNvPicPr>
          <p:nvPr/>
        </p:nvPicPr>
        <p:blipFill>
          <a:blip r:embed="rId2"/>
          <a:stretch>
            <a:fillRect/>
          </a:stretch>
        </p:blipFill>
        <p:spPr>
          <a:xfrm>
            <a:off x="5636129" y="1757191"/>
            <a:ext cx="6457798" cy="1106735"/>
          </a:xfrm>
          <a:prstGeom prst="rect">
            <a:avLst/>
          </a:prstGeom>
        </p:spPr>
      </p:pic>
      <p:pic>
        <p:nvPicPr>
          <p:cNvPr id="10" name="Picture 9">
            <a:extLst>
              <a:ext uri="{FF2B5EF4-FFF2-40B4-BE49-F238E27FC236}">
                <a16:creationId xmlns:a16="http://schemas.microsoft.com/office/drawing/2014/main" id="{983B5CA1-560B-4311-8D81-AECF28318B34}"/>
              </a:ext>
            </a:extLst>
          </p:cNvPr>
          <p:cNvPicPr>
            <a:picLocks noChangeAspect="1"/>
          </p:cNvPicPr>
          <p:nvPr/>
        </p:nvPicPr>
        <p:blipFill>
          <a:blip r:embed="rId3"/>
          <a:stretch>
            <a:fillRect/>
          </a:stretch>
        </p:blipFill>
        <p:spPr>
          <a:xfrm>
            <a:off x="763879" y="4144039"/>
            <a:ext cx="4448744" cy="2253449"/>
          </a:xfrm>
          <a:prstGeom prst="rect">
            <a:avLst/>
          </a:prstGeom>
        </p:spPr>
      </p:pic>
      <p:sp>
        <p:nvSpPr>
          <p:cNvPr id="11" name="TextBox 10">
            <a:extLst>
              <a:ext uri="{FF2B5EF4-FFF2-40B4-BE49-F238E27FC236}">
                <a16:creationId xmlns:a16="http://schemas.microsoft.com/office/drawing/2014/main" id="{94A43C25-367B-4AE7-AA0C-A64BD5377B0C}"/>
              </a:ext>
            </a:extLst>
          </p:cNvPr>
          <p:cNvSpPr txBox="1"/>
          <p:nvPr/>
        </p:nvSpPr>
        <p:spPr>
          <a:xfrm>
            <a:off x="2378651" y="3867040"/>
            <a:ext cx="1219200" cy="276999"/>
          </a:xfrm>
          <a:prstGeom prst="rect">
            <a:avLst/>
          </a:prstGeom>
          <a:noFill/>
        </p:spPr>
        <p:txBody>
          <a:bodyPr wrap="square" rtlCol="0">
            <a:spAutoFit/>
          </a:bodyPr>
          <a:lstStyle/>
          <a:p>
            <a:r>
              <a:rPr lang="en-MY" sz="1200" b="1" i="1" dirty="0"/>
              <a:t>SPECIFICATION</a:t>
            </a:r>
            <a:endParaRPr lang="en-MY" b="1" i="1" dirty="0"/>
          </a:p>
        </p:txBody>
      </p:sp>
      <p:pic>
        <p:nvPicPr>
          <p:cNvPr id="13" name="Picture 12">
            <a:extLst>
              <a:ext uri="{FF2B5EF4-FFF2-40B4-BE49-F238E27FC236}">
                <a16:creationId xmlns:a16="http://schemas.microsoft.com/office/drawing/2014/main" id="{170A4FA4-6C65-4BC6-88A5-331D66081CE2}"/>
              </a:ext>
            </a:extLst>
          </p:cNvPr>
          <p:cNvPicPr>
            <a:picLocks noChangeAspect="1"/>
          </p:cNvPicPr>
          <p:nvPr/>
        </p:nvPicPr>
        <p:blipFill>
          <a:blip r:embed="rId4"/>
          <a:stretch>
            <a:fillRect/>
          </a:stretch>
        </p:blipFill>
        <p:spPr>
          <a:xfrm>
            <a:off x="5745311" y="3141358"/>
            <a:ext cx="5991651" cy="1728361"/>
          </a:xfrm>
          <a:prstGeom prst="rect">
            <a:avLst/>
          </a:prstGeom>
        </p:spPr>
      </p:pic>
      <p:pic>
        <p:nvPicPr>
          <p:cNvPr id="15" name="Picture 14">
            <a:extLst>
              <a:ext uri="{FF2B5EF4-FFF2-40B4-BE49-F238E27FC236}">
                <a16:creationId xmlns:a16="http://schemas.microsoft.com/office/drawing/2014/main" id="{71C3E6CA-6A60-4F98-9B37-1FE1E47A8873}"/>
              </a:ext>
            </a:extLst>
          </p:cNvPr>
          <p:cNvPicPr>
            <a:picLocks noChangeAspect="1"/>
          </p:cNvPicPr>
          <p:nvPr/>
        </p:nvPicPr>
        <p:blipFill>
          <a:blip r:embed="rId5"/>
          <a:stretch>
            <a:fillRect/>
          </a:stretch>
        </p:blipFill>
        <p:spPr>
          <a:xfrm>
            <a:off x="921041" y="1757191"/>
            <a:ext cx="4448744" cy="1842920"/>
          </a:xfrm>
          <a:prstGeom prst="rect">
            <a:avLst/>
          </a:prstGeom>
        </p:spPr>
      </p:pic>
      <p:sp>
        <p:nvSpPr>
          <p:cNvPr id="16" name="TextBox 15">
            <a:extLst>
              <a:ext uri="{FF2B5EF4-FFF2-40B4-BE49-F238E27FC236}">
                <a16:creationId xmlns:a16="http://schemas.microsoft.com/office/drawing/2014/main" id="{DEC5DED5-716B-4477-9199-F638B2B30028}"/>
              </a:ext>
            </a:extLst>
          </p:cNvPr>
          <p:cNvSpPr txBox="1"/>
          <p:nvPr/>
        </p:nvSpPr>
        <p:spPr>
          <a:xfrm>
            <a:off x="3785980" y="289933"/>
            <a:ext cx="4620039" cy="646331"/>
          </a:xfrm>
          <a:prstGeom prst="rect">
            <a:avLst/>
          </a:prstGeom>
          <a:noFill/>
        </p:spPr>
        <p:txBody>
          <a:bodyPr wrap="square" rtlCol="0">
            <a:spAutoFit/>
          </a:bodyPr>
          <a:lstStyle/>
          <a:p>
            <a:pPr algn="ctr"/>
            <a:r>
              <a:rPr lang="en-MY" sz="3600" b="1" u="sng" dirty="0">
                <a:latin typeface="Abadi" panose="020B0604020104020204" pitchFamily="34" charset="0"/>
              </a:rPr>
              <a:t>PHANTOM 4 RTK </a:t>
            </a:r>
          </a:p>
        </p:txBody>
      </p:sp>
    </p:spTree>
    <p:extLst>
      <p:ext uri="{BB962C8B-B14F-4D97-AF65-F5344CB8AC3E}">
        <p14:creationId xmlns:p14="http://schemas.microsoft.com/office/powerpoint/2010/main" val="1606484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35BC4-667A-400F-8EA8-EF3181F48A71}"/>
              </a:ext>
            </a:extLst>
          </p:cNvPr>
          <p:cNvSpPr>
            <a:spLocks noGrp="1"/>
          </p:cNvSpPr>
          <p:nvPr>
            <p:ph type="title"/>
          </p:nvPr>
        </p:nvSpPr>
        <p:spPr>
          <a:xfrm>
            <a:off x="4345674" y="139889"/>
            <a:ext cx="3500651" cy="446965"/>
          </a:xfrm>
        </p:spPr>
        <p:txBody>
          <a:bodyPr>
            <a:normAutofit fontScale="90000"/>
          </a:bodyPr>
          <a:lstStyle/>
          <a:p>
            <a:r>
              <a:rPr lang="en-MY" sz="3200" b="1" u="sng" dirty="0">
                <a:latin typeface="Abadi" panose="020B0604020104020204" pitchFamily="34" charset="0"/>
              </a:rPr>
              <a:t>DELTAQUAD VTOL</a:t>
            </a:r>
          </a:p>
        </p:txBody>
      </p:sp>
      <p:pic>
        <p:nvPicPr>
          <p:cNvPr id="9" name="Content Placeholder 8">
            <a:extLst>
              <a:ext uri="{FF2B5EF4-FFF2-40B4-BE49-F238E27FC236}">
                <a16:creationId xmlns:a16="http://schemas.microsoft.com/office/drawing/2014/main" id="{1354D8F0-ADC1-40DD-83B9-F73C8AA397A9}"/>
              </a:ext>
            </a:extLst>
          </p:cNvPr>
          <p:cNvPicPr>
            <a:picLocks noGrp="1" noChangeAspect="1"/>
          </p:cNvPicPr>
          <p:nvPr>
            <p:ph idx="1"/>
          </p:nvPr>
        </p:nvPicPr>
        <p:blipFill>
          <a:blip r:embed="rId2"/>
          <a:stretch>
            <a:fillRect/>
          </a:stretch>
        </p:blipFill>
        <p:spPr>
          <a:xfrm>
            <a:off x="3397015" y="586854"/>
            <a:ext cx="5397967" cy="1957563"/>
          </a:xfrm>
        </p:spPr>
      </p:pic>
      <p:pic>
        <p:nvPicPr>
          <p:cNvPr id="11" name="Picture 10">
            <a:extLst>
              <a:ext uri="{FF2B5EF4-FFF2-40B4-BE49-F238E27FC236}">
                <a16:creationId xmlns:a16="http://schemas.microsoft.com/office/drawing/2014/main" id="{7D2A0788-5352-4DCC-9C90-78D2E7F6F406}"/>
              </a:ext>
            </a:extLst>
          </p:cNvPr>
          <p:cNvPicPr>
            <a:picLocks noChangeAspect="1"/>
          </p:cNvPicPr>
          <p:nvPr/>
        </p:nvPicPr>
        <p:blipFill>
          <a:blip r:embed="rId3"/>
          <a:stretch>
            <a:fillRect/>
          </a:stretch>
        </p:blipFill>
        <p:spPr>
          <a:xfrm>
            <a:off x="781878" y="2948088"/>
            <a:ext cx="5480505" cy="2782339"/>
          </a:xfrm>
          <a:prstGeom prst="rect">
            <a:avLst/>
          </a:prstGeom>
        </p:spPr>
      </p:pic>
      <p:pic>
        <p:nvPicPr>
          <p:cNvPr id="13" name="Picture 12">
            <a:extLst>
              <a:ext uri="{FF2B5EF4-FFF2-40B4-BE49-F238E27FC236}">
                <a16:creationId xmlns:a16="http://schemas.microsoft.com/office/drawing/2014/main" id="{BC0536B8-E3CE-4A03-AD0C-BB789AD3E9A1}"/>
              </a:ext>
            </a:extLst>
          </p:cNvPr>
          <p:cNvPicPr>
            <a:picLocks noChangeAspect="1"/>
          </p:cNvPicPr>
          <p:nvPr/>
        </p:nvPicPr>
        <p:blipFill>
          <a:blip r:embed="rId4"/>
          <a:stretch>
            <a:fillRect/>
          </a:stretch>
        </p:blipFill>
        <p:spPr>
          <a:xfrm>
            <a:off x="6363528" y="2948089"/>
            <a:ext cx="5644853" cy="357810"/>
          </a:xfrm>
          <a:prstGeom prst="rect">
            <a:avLst/>
          </a:prstGeom>
        </p:spPr>
      </p:pic>
      <p:pic>
        <p:nvPicPr>
          <p:cNvPr id="17" name="Picture 16">
            <a:extLst>
              <a:ext uri="{FF2B5EF4-FFF2-40B4-BE49-F238E27FC236}">
                <a16:creationId xmlns:a16="http://schemas.microsoft.com/office/drawing/2014/main" id="{1B0BCBDE-884E-4268-BBE8-D4D0915E2936}"/>
              </a:ext>
            </a:extLst>
          </p:cNvPr>
          <p:cNvPicPr>
            <a:picLocks noChangeAspect="1"/>
          </p:cNvPicPr>
          <p:nvPr/>
        </p:nvPicPr>
        <p:blipFill>
          <a:blip r:embed="rId5"/>
          <a:stretch>
            <a:fillRect/>
          </a:stretch>
        </p:blipFill>
        <p:spPr>
          <a:xfrm>
            <a:off x="6363528" y="3357246"/>
            <a:ext cx="5828472" cy="2373181"/>
          </a:xfrm>
          <a:prstGeom prst="rect">
            <a:avLst/>
          </a:prstGeom>
        </p:spPr>
      </p:pic>
    </p:spTree>
    <p:extLst>
      <p:ext uri="{BB962C8B-B14F-4D97-AF65-F5344CB8AC3E}">
        <p14:creationId xmlns:p14="http://schemas.microsoft.com/office/powerpoint/2010/main" val="2866087158"/>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
  <TotalTime>293</TotalTime>
  <Words>247</Words>
  <Application>Microsoft Office PowerPoint</Application>
  <PresentationFormat>Widescreen</PresentationFormat>
  <Paragraphs>30</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Adobe Gothic Std B</vt:lpstr>
      <vt:lpstr>Abadi</vt:lpstr>
      <vt:lpstr>Bahnschrift SemiBold</vt:lpstr>
      <vt:lpstr>Franklin Gothic Book</vt:lpstr>
      <vt:lpstr>Crop</vt:lpstr>
      <vt:lpstr>UNMANNED AERIAL VEHICLE</vt:lpstr>
      <vt:lpstr>PowerPoint Presentation</vt:lpstr>
      <vt:lpstr>TABLE OF CONTENTS</vt:lpstr>
      <vt:lpstr>PowerPoint Presentation</vt:lpstr>
      <vt:lpstr>BASIC SYSTEM ARCHITECTURE FOR UAVs</vt:lpstr>
      <vt:lpstr>ROBOT DESIGN VS TASK</vt:lpstr>
      <vt:lpstr>PowerPoint Presentation</vt:lpstr>
      <vt:lpstr>PIPELINE INTEGRITY INSPECTION</vt:lpstr>
      <vt:lpstr>DELTAQUAD VTOL</vt:lpstr>
      <vt:lpstr>ACTUATORS AND LOCOMOTION</vt:lpstr>
      <vt:lpstr>PROPELLER</vt:lpstr>
      <vt:lpstr>PowerPoint Presentation</vt:lpstr>
      <vt:lpstr>NAVIGATION SYSTEM AND CONTROLLER</vt:lpstr>
      <vt:lpstr>GNSS SYSTEM</vt:lpstr>
      <vt:lpstr>DATA COLLECTION</vt:lpstr>
      <vt:lpstr>ZENMUSE H20 SERIES</vt:lpstr>
      <vt:lpstr>DATA TRANSMISSION</vt:lpstr>
      <vt:lpstr>OcuSync Transmission System</vt:lpstr>
      <vt:lpstr>PowerPoint Presentation</vt:lpstr>
      <vt:lpstr>POWER MANAGEMENT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UNMANNED AERIAL VEHICLE</dc:title>
  <dc:creator>MUHAMMAD GHAZALI BIN RAMLY</dc:creator>
  <cp:lastModifiedBy>MUHAMMAD GHAZALI BIN RAMLY</cp:lastModifiedBy>
  <cp:revision>1</cp:revision>
  <dcterms:created xsi:type="dcterms:W3CDTF">2022-04-09T03:14:12Z</dcterms:created>
  <dcterms:modified xsi:type="dcterms:W3CDTF">2022-04-09T16:30:10Z</dcterms:modified>
</cp:coreProperties>
</file>